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oppins"/>
      <p:regular r:id="rId17"/>
      <p:bold r:id="rId18"/>
      <p:italic r:id="rId19"/>
      <p:boldItalic r:id="rId20"/>
    </p:embeddedFont>
    <p:embeddedFont>
      <p:font typeface="Roboto Condensed"/>
      <p:regular r:id="rId21"/>
      <p:bold r:id="rId22"/>
      <p:italic r:id="rId23"/>
      <p:boldItalic r:id="rId24"/>
    </p:embeddedFont>
    <p:embeddedFont>
      <p:font typeface="Open Sans SemiBold"/>
      <p:regular r:id="rId25"/>
      <p:bold r:id="rId26"/>
      <p:italic r:id="rId27"/>
      <p:boldItalic r:id="rId28"/>
    </p:embeddedFont>
    <p:embeddedFont>
      <p:font typeface="Poppins Medium"/>
      <p:regular r:id="rId29"/>
      <p:bold r:id="rId30"/>
      <p:italic r:id="rId31"/>
      <p:boldItalic r:id="rId32"/>
    </p:embeddedFont>
    <p:embeddedFont>
      <p:font typeface="Poppins SemiBold"/>
      <p:regular r:id="rId33"/>
      <p:bold r:id="rId34"/>
      <p:italic r:id="rId35"/>
      <p:boldItalic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11">
          <p15:clr>
            <a:schemeClr val="accent5"/>
          </p15:clr>
        </p15:guide>
        <p15:guide id="2" pos="254">
          <p15:clr>
            <a:schemeClr val="accent5"/>
          </p15:clr>
        </p15:guide>
        <p15:guide id="3" pos="5504">
          <p15:clr>
            <a:schemeClr val="accent5"/>
          </p15:clr>
        </p15:guide>
        <p15:guide id="4" orient="horz" pos="2951">
          <p15:clr>
            <a:schemeClr val="accent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FED3D3-8CD6-41F4-B0BC-7D52A91419E0}">
  <a:tblStyle styleId="{4BFED3D3-8CD6-41F4-B0BC-7D52A91419E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1" orient="horz"/>
        <p:guide pos="254"/>
        <p:guide pos="5504"/>
        <p:guide pos="295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font" Target="fonts/Poppins-boldItalic.fntdata"/><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RobotoCondensed-bold.fntdata"/><Relationship Id="rId44" Type="http://schemas.openxmlformats.org/officeDocument/2006/relationships/font" Target="fonts/OpenSans-boldItalic.fntdata"/><Relationship Id="rId21" Type="http://schemas.openxmlformats.org/officeDocument/2006/relationships/font" Target="fonts/RobotoCondensed-regular.fntdata"/><Relationship Id="rId43" Type="http://schemas.openxmlformats.org/officeDocument/2006/relationships/font" Target="fonts/OpenSans-italic.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SemiBold-bold.fntdata"/><Relationship Id="rId25" Type="http://schemas.openxmlformats.org/officeDocument/2006/relationships/font" Target="fonts/OpenSansSemiBold-regular.fntdata"/><Relationship Id="rId28" Type="http://schemas.openxmlformats.org/officeDocument/2006/relationships/font" Target="fonts/OpenSansSemiBold-boldItalic.fntdata"/><Relationship Id="rId27" Type="http://schemas.openxmlformats.org/officeDocument/2006/relationships/font" Target="fonts/OpenSansSemi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5.xml"/><Relationship Id="rId33" Type="http://schemas.openxmlformats.org/officeDocument/2006/relationships/font" Target="fonts/PoppinsSemiBold-regular.fntdata"/><Relationship Id="rId10" Type="http://schemas.openxmlformats.org/officeDocument/2006/relationships/slide" Target="slides/slide4.xml"/><Relationship Id="rId32" Type="http://schemas.openxmlformats.org/officeDocument/2006/relationships/font" Target="fonts/PoppinsMedium-boldItalic.fntdata"/><Relationship Id="rId13" Type="http://schemas.openxmlformats.org/officeDocument/2006/relationships/slide" Target="slides/slide7.xml"/><Relationship Id="rId35" Type="http://schemas.openxmlformats.org/officeDocument/2006/relationships/font" Target="fonts/PoppinsSemiBold-italic.fntdata"/><Relationship Id="rId12" Type="http://schemas.openxmlformats.org/officeDocument/2006/relationships/slide" Target="slides/slide6.xml"/><Relationship Id="rId34" Type="http://schemas.openxmlformats.org/officeDocument/2006/relationships/font" Target="fonts/PoppinsSemiBold-bold.fntdata"/><Relationship Id="rId15" Type="http://schemas.openxmlformats.org/officeDocument/2006/relationships/slide" Target="slides/slide9.xml"/><Relationship Id="rId37" Type="http://schemas.openxmlformats.org/officeDocument/2006/relationships/font" Target="fonts/OpenSansLight-regular.fntdata"/><Relationship Id="rId14" Type="http://schemas.openxmlformats.org/officeDocument/2006/relationships/slide" Target="slides/slide8.xml"/><Relationship Id="rId36" Type="http://schemas.openxmlformats.org/officeDocument/2006/relationships/font" Target="fonts/PoppinsSemiBold-boldItalic.fntdata"/><Relationship Id="rId17" Type="http://schemas.openxmlformats.org/officeDocument/2006/relationships/font" Target="fonts/Poppins-regular.fntdata"/><Relationship Id="rId39" Type="http://schemas.openxmlformats.org/officeDocument/2006/relationships/font" Target="fonts/OpenSansLight-italic.fntdata"/><Relationship Id="rId16" Type="http://schemas.openxmlformats.org/officeDocument/2006/relationships/slide" Target="slides/slide10.xml"/><Relationship Id="rId38" Type="http://schemas.openxmlformats.org/officeDocument/2006/relationships/font" Target="fonts/OpenSansLight-bold.fntdata"/><Relationship Id="rId19" Type="http://schemas.openxmlformats.org/officeDocument/2006/relationships/font" Target="fonts/Poppins-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07c7a1669_0_6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07c7a166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b103ca91e3_0_2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b103ca91e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103ca91e3_0_5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103ca91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881c35050_0_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c881c350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c881c35050_0_1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c881c3505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c881c35050_0_2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c881c350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c881c35050_0_3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c881c3505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c881c35050_0_4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c881c3505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c881c35050_0_4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c881c3505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c881c35050_0_4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c881c3505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13.png"/><Relationship Id="rId8"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
    <p:bg>
      <p:bgPr>
        <a:solidFill>
          <a:srgbClr val="03BCD6">
            <a:alpha val="15000"/>
          </a:srgbClr>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540300" y="4081526"/>
            <a:ext cx="2054067" cy="572700"/>
          </a:xfrm>
          <a:prstGeom prst="rect">
            <a:avLst/>
          </a:prstGeom>
          <a:noFill/>
          <a:ln>
            <a:noFill/>
          </a:ln>
        </p:spPr>
      </p:pic>
      <p:sp>
        <p:nvSpPr>
          <p:cNvPr id="10" name="Google Shape;10;p2"/>
          <p:cNvSpPr txBox="1"/>
          <p:nvPr>
            <p:ph type="title"/>
          </p:nvPr>
        </p:nvSpPr>
        <p:spPr>
          <a:xfrm>
            <a:off x="540300" y="1000275"/>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1" name="Google Shape;11;p2"/>
          <p:cNvSpPr txBox="1"/>
          <p:nvPr>
            <p:ph idx="1" type="subTitle"/>
          </p:nvPr>
        </p:nvSpPr>
        <p:spPr>
          <a:xfrm>
            <a:off x="540300" y="1721700"/>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Poppins SemiBold"/>
              <a:buNone/>
              <a:defRPr>
                <a:latin typeface="Poppins SemiBold"/>
                <a:ea typeface="Poppins SemiBold"/>
                <a:cs typeface="Poppins SemiBold"/>
                <a:sym typeface="Poppins SemiBold"/>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CUSTOM_4_1_1_1">
    <p:bg>
      <p:bgPr>
        <a:solidFill>
          <a:srgbClr val="FFD014">
            <a:alpha val="15000"/>
          </a:srgbClr>
        </a:solidFill>
      </p:bgPr>
    </p:bg>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4" name="Google Shape;84;p11"/>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5" name="Google Shape;85;p11"/>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p:cSld name="CUSTOM_4_1_1_1_1">
    <p:bg>
      <p:bgPr>
        <a:solidFill>
          <a:srgbClr val="F89406">
            <a:alpha val="15000"/>
          </a:srgbClr>
        </a:solidFill>
      </p:bgPr>
    </p:bg>
    <p:spTree>
      <p:nvGrpSpPr>
        <p:cNvPr id="86" name="Shape 86"/>
        <p:cNvGrpSpPr/>
        <p:nvPr/>
      </p:nvGrpSpPr>
      <p:grpSpPr>
        <a:xfrm>
          <a:off x="0" y="0"/>
          <a:ext cx="0" cy="0"/>
          <a:chOff x="0" y="0"/>
          <a:chExt cx="0" cy="0"/>
        </a:xfrm>
      </p:grpSpPr>
      <p:pic>
        <p:nvPicPr>
          <p:cNvPr id="87" name="Google Shape;87;p12"/>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8" name="Google Shape;88;p12"/>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9" name="Google Shape;89;p12"/>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p:cSld name="CUSTOM_4_1_1_1_1_1">
    <p:bg>
      <p:bgPr>
        <a:solidFill>
          <a:srgbClr val="06D6A0">
            <a:alpha val="15000"/>
          </a:srgbClr>
        </a:solidFill>
      </p:bgPr>
    </p:bg>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92" name="Google Shape;92;p13"/>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93" name="Google Shape;93;p13"/>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4"/>
          <p:cNvSpPr txBox="1"/>
          <p:nvPr>
            <p:ph idx="1" type="body"/>
          </p:nvPr>
        </p:nvSpPr>
        <p:spPr>
          <a:xfrm>
            <a:off x="311700" y="1000075"/>
            <a:ext cx="84918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97" name="Google Shape;97;p1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98" name="Google Shape;98;p1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1">
  <p:cSld name="TITLE_AND_BODY_3">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5"/>
          <p:cNvSpPr txBox="1"/>
          <p:nvPr>
            <p:ph idx="1" type="body"/>
          </p:nvPr>
        </p:nvSpPr>
        <p:spPr>
          <a:xfrm>
            <a:off x="311700"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2" name="Google Shape;102;p15"/>
          <p:cNvSpPr txBox="1"/>
          <p:nvPr>
            <p:ph idx="2" type="subTitle"/>
          </p:nvPr>
        </p:nvSpPr>
        <p:spPr>
          <a:xfrm>
            <a:off x="311700" y="1000075"/>
            <a:ext cx="1907700" cy="351000"/>
          </a:xfrm>
          <a:prstGeom prst="rect">
            <a:avLst/>
          </a:prstGeom>
        </p:spPr>
        <p:txBody>
          <a:bodyPr anchorCtr="0" anchor="t" bIns="91425" lIns="91425" spcFirstLastPara="1" rIns="91425" wrap="square" tIns="91425">
            <a:spAutoFit/>
          </a:bodyPr>
          <a:lstStyle>
            <a:lvl1pPr lvl="0">
              <a:spcBef>
                <a:spcPts val="0"/>
              </a:spcBef>
              <a:spcAft>
                <a:spcPts val="0"/>
              </a:spcAft>
              <a:buSzPts val="1400"/>
              <a:buFont typeface="Poppins Medium"/>
              <a:buNone/>
              <a:defRPr sz="1400">
                <a:latin typeface="Poppins Medium"/>
                <a:ea typeface="Poppins Medium"/>
                <a:cs typeface="Poppins Medium"/>
                <a:sym typeface="Poppins Medium"/>
              </a:defRPr>
            </a:lvl1pPr>
            <a:lvl2pPr lvl="1">
              <a:spcBef>
                <a:spcPts val="0"/>
              </a:spcBef>
              <a:spcAft>
                <a:spcPts val="0"/>
              </a:spcAft>
              <a:buSzPts val="1400"/>
              <a:buFont typeface="Poppins Medium"/>
              <a:buNone/>
              <a:defRPr sz="1400">
                <a:latin typeface="Poppins Medium"/>
                <a:ea typeface="Poppins Medium"/>
                <a:cs typeface="Poppins Medium"/>
                <a:sym typeface="Poppins Medium"/>
              </a:defRPr>
            </a:lvl2pPr>
            <a:lvl3pPr lvl="2">
              <a:spcBef>
                <a:spcPts val="0"/>
              </a:spcBef>
              <a:spcAft>
                <a:spcPts val="0"/>
              </a:spcAft>
              <a:buSzPts val="1400"/>
              <a:buFont typeface="Poppins Medium"/>
              <a:buNone/>
              <a:defRPr sz="1400">
                <a:latin typeface="Poppins Medium"/>
                <a:ea typeface="Poppins Medium"/>
                <a:cs typeface="Poppins Medium"/>
                <a:sym typeface="Poppins Medium"/>
              </a:defRPr>
            </a:lvl3pPr>
            <a:lvl4pPr lvl="3">
              <a:spcBef>
                <a:spcPts val="0"/>
              </a:spcBef>
              <a:spcAft>
                <a:spcPts val="0"/>
              </a:spcAft>
              <a:buSzPts val="1400"/>
              <a:buFont typeface="Poppins Medium"/>
              <a:buNone/>
              <a:defRPr sz="1400">
                <a:latin typeface="Poppins Medium"/>
                <a:ea typeface="Poppins Medium"/>
                <a:cs typeface="Poppins Medium"/>
                <a:sym typeface="Poppins Medium"/>
              </a:defRPr>
            </a:lvl4pPr>
            <a:lvl5pPr lvl="4">
              <a:spcBef>
                <a:spcPts val="0"/>
              </a:spcBef>
              <a:spcAft>
                <a:spcPts val="0"/>
              </a:spcAft>
              <a:buSzPts val="1400"/>
              <a:buFont typeface="Poppins Medium"/>
              <a:buNone/>
              <a:defRPr sz="1400">
                <a:latin typeface="Poppins Medium"/>
                <a:ea typeface="Poppins Medium"/>
                <a:cs typeface="Poppins Medium"/>
                <a:sym typeface="Poppins Medium"/>
              </a:defRPr>
            </a:lvl5pPr>
            <a:lvl6pPr lvl="5">
              <a:spcBef>
                <a:spcPts val="0"/>
              </a:spcBef>
              <a:spcAft>
                <a:spcPts val="0"/>
              </a:spcAft>
              <a:buSzPts val="1400"/>
              <a:buFont typeface="Poppins Medium"/>
              <a:buNone/>
              <a:defRPr sz="1400">
                <a:latin typeface="Poppins Medium"/>
                <a:ea typeface="Poppins Medium"/>
                <a:cs typeface="Poppins Medium"/>
                <a:sym typeface="Poppins Medium"/>
              </a:defRPr>
            </a:lvl6pPr>
            <a:lvl7pPr lvl="6">
              <a:spcBef>
                <a:spcPts val="0"/>
              </a:spcBef>
              <a:spcAft>
                <a:spcPts val="0"/>
              </a:spcAft>
              <a:buSzPts val="1400"/>
              <a:buFont typeface="Poppins Medium"/>
              <a:buNone/>
              <a:defRPr sz="1400">
                <a:latin typeface="Poppins Medium"/>
                <a:ea typeface="Poppins Medium"/>
                <a:cs typeface="Poppins Medium"/>
                <a:sym typeface="Poppins Medium"/>
              </a:defRPr>
            </a:lvl7pPr>
            <a:lvl8pPr lvl="7">
              <a:spcBef>
                <a:spcPts val="0"/>
              </a:spcBef>
              <a:spcAft>
                <a:spcPts val="0"/>
              </a:spcAft>
              <a:buSzPts val="1400"/>
              <a:buFont typeface="Poppins Medium"/>
              <a:buNone/>
              <a:defRPr sz="1400">
                <a:latin typeface="Poppins Medium"/>
                <a:ea typeface="Poppins Medium"/>
                <a:cs typeface="Poppins Medium"/>
                <a:sym typeface="Poppins Medium"/>
              </a:defRPr>
            </a:lvl8pPr>
            <a:lvl9pPr lvl="8">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3" name="Google Shape;103;p15"/>
          <p:cNvSpPr txBox="1"/>
          <p:nvPr>
            <p:ph idx="3" type="body"/>
          </p:nvPr>
        </p:nvSpPr>
        <p:spPr>
          <a:xfrm>
            <a:off x="2506407"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4" name="Google Shape;104;p15"/>
          <p:cNvSpPr txBox="1"/>
          <p:nvPr>
            <p:ph idx="4" type="subTitle"/>
          </p:nvPr>
        </p:nvSpPr>
        <p:spPr>
          <a:xfrm>
            <a:off x="2506407"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5" name="Google Shape;105;p15"/>
          <p:cNvSpPr txBox="1"/>
          <p:nvPr>
            <p:ph idx="5" type="body"/>
          </p:nvPr>
        </p:nvSpPr>
        <p:spPr>
          <a:xfrm>
            <a:off x="4701115"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6" name="Google Shape;106;p15"/>
          <p:cNvSpPr txBox="1"/>
          <p:nvPr>
            <p:ph idx="6" type="subTitle"/>
          </p:nvPr>
        </p:nvSpPr>
        <p:spPr>
          <a:xfrm>
            <a:off x="4701115"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7" name="Google Shape;107;p15"/>
          <p:cNvSpPr txBox="1"/>
          <p:nvPr>
            <p:ph idx="7" type="body"/>
          </p:nvPr>
        </p:nvSpPr>
        <p:spPr>
          <a:xfrm>
            <a:off x="6895822"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8" name="Google Shape;108;p15"/>
          <p:cNvSpPr txBox="1"/>
          <p:nvPr>
            <p:ph idx="8" type="subTitle"/>
          </p:nvPr>
        </p:nvSpPr>
        <p:spPr>
          <a:xfrm>
            <a:off x="6895822"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09" name="Google Shape;109;p1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0" name="Google Shape;110;p1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2">
  <p:cSld name="TITLE_AND_BODY_3_1">
    <p:spTree>
      <p:nvGrpSpPr>
        <p:cNvPr id="111" name="Shape 111"/>
        <p:cNvGrpSpPr/>
        <p:nvPr/>
      </p:nvGrpSpPr>
      <p:grpSpPr>
        <a:xfrm>
          <a:off x="0" y="0"/>
          <a:ext cx="0" cy="0"/>
          <a:chOff x="0" y="0"/>
          <a:chExt cx="0" cy="0"/>
        </a:xfrm>
      </p:grpSpPr>
      <p:sp>
        <p:nvSpPr>
          <p:cNvPr id="112" name="Google Shape;112;p1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16"/>
          <p:cNvSpPr txBox="1"/>
          <p:nvPr>
            <p:ph idx="1"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4" name="Google Shape;114;p16"/>
          <p:cNvSpPr txBox="1"/>
          <p:nvPr>
            <p:ph idx="2"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15" name="Google Shape;115;p16"/>
          <p:cNvSpPr txBox="1"/>
          <p:nvPr>
            <p:ph idx="3" type="body"/>
          </p:nvPr>
        </p:nvSpPr>
        <p:spPr>
          <a:xfrm>
            <a:off x="311700" y="263582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6" name="Google Shape;116;p16"/>
          <p:cNvSpPr txBox="1"/>
          <p:nvPr>
            <p:ph idx="4" type="subTitle"/>
          </p:nvPr>
        </p:nvSpPr>
        <p:spPr>
          <a:xfrm>
            <a:off x="311700" y="228482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17" name="Google Shape;117;p16"/>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8" name="Google Shape;118;p16"/>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3">
  <p:cSld name="TITLE_AND_BODY_3_1_1">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17"/>
          <p:cNvSpPr txBox="1"/>
          <p:nvPr>
            <p:ph idx="1"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22" name="Google Shape;122;p17"/>
          <p:cNvSpPr txBox="1"/>
          <p:nvPr>
            <p:ph idx="2"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3" name="Google Shape;123;p1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24" name="Google Shape;124;p1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TITLE_AND_BODY_1">
    <p:spTree>
      <p:nvGrpSpPr>
        <p:cNvPr id="125" name="Shape 125"/>
        <p:cNvGrpSpPr/>
        <p:nvPr/>
      </p:nvGrpSpPr>
      <p:grpSpPr>
        <a:xfrm>
          <a:off x="0" y="0"/>
          <a:ext cx="0" cy="0"/>
          <a:chOff x="0" y="0"/>
          <a:chExt cx="0" cy="0"/>
        </a:xfrm>
      </p:grpSpPr>
      <p:sp>
        <p:nvSpPr>
          <p:cNvPr id="126" name="Google Shape;126;p18"/>
          <p:cNvSpPr txBox="1"/>
          <p:nvPr>
            <p:ph idx="1" type="body"/>
          </p:nvPr>
        </p:nvSpPr>
        <p:spPr>
          <a:xfrm>
            <a:off x="311700" y="1000075"/>
            <a:ext cx="42621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7" name="Google Shape;127;p18"/>
          <p:cNvPicPr preferRelativeResize="0"/>
          <p:nvPr/>
        </p:nvPicPr>
        <p:blipFill>
          <a:blip r:embed="rId2">
            <a:alphaModFix/>
          </a:blip>
          <a:stretch>
            <a:fillRect/>
          </a:stretch>
        </p:blipFill>
        <p:spPr>
          <a:xfrm>
            <a:off x="4803625" y="1381063"/>
            <a:ext cx="3873476" cy="2812576"/>
          </a:xfrm>
          <a:prstGeom prst="rect">
            <a:avLst/>
          </a:prstGeom>
          <a:noFill/>
          <a:ln>
            <a:noFill/>
          </a:ln>
        </p:spPr>
      </p:pic>
      <p:sp>
        <p:nvSpPr>
          <p:cNvPr id="128" name="Google Shape;128;p18"/>
          <p:cNvSpPr/>
          <p:nvPr>
            <p:ph idx="2" type="pic"/>
          </p:nvPr>
        </p:nvSpPr>
        <p:spPr>
          <a:xfrm>
            <a:off x="5239145"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29" name="Google Shape;129;p18"/>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0" name="Google Shape;130;p18"/>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1" name="Google Shape;131;p18"/>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hot right">
  <p:cSld name="TITLE_AND_BODY_1_2">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2">
            <a:alphaModFix/>
          </a:blip>
          <a:stretch>
            <a:fillRect/>
          </a:stretch>
        </p:blipFill>
        <p:spPr>
          <a:xfrm rot="-7">
            <a:off x="4056827" y="831798"/>
            <a:ext cx="4797595" cy="3479905"/>
          </a:xfrm>
          <a:prstGeom prst="rect">
            <a:avLst/>
          </a:prstGeom>
          <a:noFill/>
          <a:ln>
            <a:noFill/>
          </a:ln>
        </p:spPr>
      </p:pic>
      <p:sp>
        <p:nvSpPr>
          <p:cNvPr id="134" name="Google Shape;134;p19"/>
          <p:cNvSpPr txBox="1"/>
          <p:nvPr>
            <p:ph idx="1" type="body"/>
          </p:nvPr>
        </p:nvSpPr>
        <p:spPr>
          <a:xfrm>
            <a:off x="311700" y="1000075"/>
            <a:ext cx="36060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35" name="Google Shape;135;p19"/>
          <p:cNvSpPr/>
          <p:nvPr>
            <p:ph idx="2" type="pic"/>
          </p:nvPr>
        </p:nvSpPr>
        <p:spPr>
          <a:xfrm>
            <a:off x="4392527" y="1152479"/>
            <a:ext cx="4126200" cy="2952600"/>
          </a:xfrm>
          <a:prstGeom prst="roundRect">
            <a:avLst>
              <a:gd fmla="val 2033" name="adj"/>
            </a:avLst>
          </a:prstGeom>
          <a:noFill/>
          <a:ln>
            <a:noFill/>
          </a:ln>
          <a:effectLst>
            <a:outerShdw blurRad="71438" rotWithShape="0" algn="bl">
              <a:srgbClr val="001F57">
                <a:alpha val="35000"/>
              </a:srgbClr>
            </a:outerShdw>
          </a:effectLst>
        </p:spPr>
      </p:sp>
      <p:sp>
        <p:nvSpPr>
          <p:cNvPr id="136" name="Google Shape;136;p19"/>
          <p:cNvSpPr txBox="1"/>
          <p:nvPr>
            <p:ph type="title"/>
          </p:nvPr>
        </p:nvSpPr>
        <p:spPr>
          <a:xfrm>
            <a:off x="311700" y="292625"/>
            <a:ext cx="37047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7" name="Google Shape;137;p19"/>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8" name="Google Shape;138;p19"/>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TITLE_AND_BODY_1_1">
    <p:spTree>
      <p:nvGrpSpPr>
        <p:cNvPr id="139" name="Shape 139"/>
        <p:cNvGrpSpPr/>
        <p:nvPr/>
      </p:nvGrpSpPr>
      <p:grpSpPr>
        <a:xfrm>
          <a:off x="0" y="0"/>
          <a:ext cx="0" cy="0"/>
          <a:chOff x="0" y="0"/>
          <a:chExt cx="0" cy="0"/>
        </a:xfrm>
      </p:grpSpPr>
      <p:sp>
        <p:nvSpPr>
          <p:cNvPr id="140" name="Google Shape;140;p20"/>
          <p:cNvSpPr txBox="1"/>
          <p:nvPr>
            <p:ph idx="1" type="body"/>
          </p:nvPr>
        </p:nvSpPr>
        <p:spPr>
          <a:xfrm>
            <a:off x="4570200" y="923875"/>
            <a:ext cx="42333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41" name="Google Shape;141;p20"/>
          <p:cNvPicPr preferRelativeResize="0"/>
          <p:nvPr/>
        </p:nvPicPr>
        <p:blipFill>
          <a:blip r:embed="rId2">
            <a:alphaModFix/>
          </a:blip>
          <a:stretch>
            <a:fillRect/>
          </a:stretch>
        </p:blipFill>
        <p:spPr>
          <a:xfrm rot="2700000">
            <a:off x="396885" y="1381063"/>
            <a:ext cx="3873477" cy="2812576"/>
          </a:xfrm>
          <a:prstGeom prst="rect">
            <a:avLst/>
          </a:prstGeom>
          <a:noFill/>
          <a:ln>
            <a:noFill/>
          </a:ln>
        </p:spPr>
      </p:pic>
      <p:sp>
        <p:nvSpPr>
          <p:cNvPr id="142" name="Google Shape;142;p20"/>
          <p:cNvSpPr/>
          <p:nvPr>
            <p:ph idx="2" type="pic"/>
          </p:nvPr>
        </p:nvSpPr>
        <p:spPr>
          <a:xfrm>
            <a:off x="832406"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43" name="Google Shape;143;p20"/>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4" name="Google Shape;144;p20"/>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45" name="Google Shape;145;p20"/>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2">
    <p:bg>
      <p:bgPr>
        <a:solidFill>
          <a:srgbClr val="FFFFFF"/>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5"/>
          </a:xfrm>
          <a:prstGeom prst="rect">
            <a:avLst/>
          </a:prstGeom>
          <a:noFill/>
          <a:ln>
            <a:noFill/>
          </a:ln>
        </p:spPr>
      </p:pic>
      <p:pic>
        <p:nvPicPr>
          <p:cNvPr id="14" name="Google Shape;14;p3"/>
          <p:cNvPicPr preferRelativeResize="0"/>
          <p:nvPr/>
        </p:nvPicPr>
        <p:blipFill rotWithShape="1">
          <a:blip r:embed="rId3">
            <a:alphaModFix/>
          </a:blip>
          <a:srcRect b="0" l="0" r="0" t="0"/>
          <a:stretch/>
        </p:blipFill>
        <p:spPr>
          <a:xfrm>
            <a:off x="540300" y="487576"/>
            <a:ext cx="2054067" cy="572700"/>
          </a:xfrm>
          <a:prstGeom prst="rect">
            <a:avLst/>
          </a:prstGeom>
          <a:noFill/>
          <a:ln>
            <a:noFill/>
          </a:ln>
        </p:spPr>
      </p:pic>
      <p:sp>
        <p:nvSpPr>
          <p:cNvPr id="15" name="Google Shape;15;p3"/>
          <p:cNvSpPr txBox="1"/>
          <p:nvPr>
            <p:ph type="title"/>
          </p:nvPr>
        </p:nvSpPr>
        <p:spPr>
          <a:xfrm>
            <a:off x="540300" y="3286275"/>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6" name="Google Shape;16;p3"/>
          <p:cNvSpPr txBox="1"/>
          <p:nvPr>
            <p:ph idx="1" type="subTitle"/>
          </p:nvPr>
        </p:nvSpPr>
        <p:spPr>
          <a:xfrm>
            <a:off x="540300" y="4007700"/>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dk1"/>
              </a:buClr>
              <a:buSzPts val="1300"/>
              <a:buFont typeface="Poppins SemiBold"/>
              <a:buNone/>
              <a:defRPr>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anels">
  <p:cSld name="TITLE_AND_BODY_2">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1"/>
          <p:cNvSpPr/>
          <p:nvPr/>
        </p:nvSpPr>
        <p:spPr>
          <a:xfrm>
            <a:off x="919600" y="1384200"/>
            <a:ext cx="2291400" cy="2363100"/>
          </a:xfrm>
          <a:prstGeom prst="roundRect">
            <a:avLst>
              <a:gd fmla="val 3191"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9" name="Google Shape;149;p21"/>
          <p:cNvSpPr txBox="1"/>
          <p:nvPr>
            <p:ph idx="2" type="title"/>
          </p:nvPr>
        </p:nvSpPr>
        <p:spPr>
          <a:xfrm>
            <a:off x="11705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0" name="Google Shape;150;p21"/>
          <p:cNvSpPr/>
          <p:nvPr>
            <p:ph idx="3" type="pic"/>
          </p:nvPr>
        </p:nvSpPr>
        <p:spPr>
          <a:xfrm>
            <a:off x="1567150" y="1680700"/>
            <a:ext cx="996300" cy="996300"/>
          </a:xfrm>
          <a:prstGeom prst="ellipse">
            <a:avLst/>
          </a:prstGeom>
          <a:noFill/>
          <a:ln>
            <a:noFill/>
          </a:ln>
        </p:spPr>
      </p:sp>
      <p:sp>
        <p:nvSpPr>
          <p:cNvPr id="151" name="Google Shape;151;p21"/>
          <p:cNvSpPr/>
          <p:nvPr/>
        </p:nvSpPr>
        <p:spPr>
          <a:xfrm>
            <a:off x="3426300" y="1384200"/>
            <a:ext cx="2291400" cy="2363100"/>
          </a:xfrm>
          <a:prstGeom prst="roundRect">
            <a:avLst>
              <a:gd fmla="val 3191" name="adj"/>
            </a:avLst>
          </a:prstGeom>
          <a:solidFill>
            <a:schemeClr val="accent3"/>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2" name="Google Shape;152;p21"/>
          <p:cNvSpPr txBox="1"/>
          <p:nvPr>
            <p:ph idx="4" type="title"/>
          </p:nvPr>
        </p:nvSpPr>
        <p:spPr>
          <a:xfrm>
            <a:off x="36772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3" name="Google Shape;153;p21"/>
          <p:cNvSpPr/>
          <p:nvPr>
            <p:ph idx="5" type="pic"/>
          </p:nvPr>
        </p:nvSpPr>
        <p:spPr>
          <a:xfrm>
            <a:off x="4073850" y="1680700"/>
            <a:ext cx="996300" cy="996300"/>
          </a:xfrm>
          <a:prstGeom prst="ellipse">
            <a:avLst/>
          </a:prstGeom>
          <a:noFill/>
          <a:ln>
            <a:noFill/>
          </a:ln>
        </p:spPr>
      </p:sp>
      <p:sp>
        <p:nvSpPr>
          <p:cNvPr id="154" name="Google Shape;154;p21"/>
          <p:cNvSpPr/>
          <p:nvPr/>
        </p:nvSpPr>
        <p:spPr>
          <a:xfrm>
            <a:off x="5933000" y="1384200"/>
            <a:ext cx="2291400" cy="2363100"/>
          </a:xfrm>
          <a:prstGeom prst="roundRect">
            <a:avLst>
              <a:gd fmla="val 3191" name="adj"/>
            </a:avLst>
          </a:prstGeom>
          <a:solidFill>
            <a:schemeClr val="dk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5" name="Google Shape;155;p21"/>
          <p:cNvSpPr txBox="1"/>
          <p:nvPr>
            <p:ph idx="6" type="title"/>
          </p:nvPr>
        </p:nvSpPr>
        <p:spPr>
          <a:xfrm>
            <a:off x="61839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6" name="Google Shape;156;p21"/>
          <p:cNvSpPr/>
          <p:nvPr>
            <p:ph idx="7" type="pic"/>
          </p:nvPr>
        </p:nvSpPr>
        <p:spPr>
          <a:xfrm>
            <a:off x="6580550" y="1680700"/>
            <a:ext cx="996300" cy="996300"/>
          </a:xfrm>
          <a:prstGeom prst="ellipse">
            <a:avLst/>
          </a:prstGeom>
          <a:noFill/>
          <a:ln>
            <a:noFill/>
          </a:ln>
        </p:spPr>
      </p:sp>
      <p:pic>
        <p:nvPicPr>
          <p:cNvPr id="157" name="Google Shape;157;p2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58" name="Google Shape;158;p2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nels">
  <p:cSld name="TITLE_AND_BODY_2_1">
    <p:spTree>
      <p:nvGrpSpPr>
        <p:cNvPr id="159" name="Shape 159"/>
        <p:cNvGrpSpPr/>
        <p:nvPr/>
      </p:nvGrpSpPr>
      <p:grpSpPr>
        <a:xfrm>
          <a:off x="0" y="0"/>
          <a:ext cx="0" cy="0"/>
          <a:chOff x="0" y="0"/>
          <a:chExt cx="0" cy="0"/>
        </a:xfrm>
      </p:grpSpPr>
      <p:sp>
        <p:nvSpPr>
          <p:cNvPr id="160" name="Google Shape;160;p22"/>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22"/>
          <p:cNvSpPr/>
          <p:nvPr/>
        </p:nvSpPr>
        <p:spPr>
          <a:xfrm>
            <a:off x="507475" y="1375200"/>
            <a:ext cx="1898400" cy="2363100"/>
          </a:xfrm>
          <a:prstGeom prst="roundRect">
            <a:avLst>
              <a:gd fmla="val 4340"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2" name="Google Shape;162;p22"/>
          <p:cNvSpPr txBox="1"/>
          <p:nvPr>
            <p:ph idx="2" type="title"/>
          </p:nvPr>
        </p:nvSpPr>
        <p:spPr>
          <a:xfrm>
            <a:off x="71539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3" name="Google Shape;163;p22"/>
          <p:cNvSpPr/>
          <p:nvPr/>
        </p:nvSpPr>
        <p:spPr>
          <a:xfrm>
            <a:off x="2584358" y="1375200"/>
            <a:ext cx="1898400" cy="2363100"/>
          </a:xfrm>
          <a:prstGeom prst="roundRect">
            <a:avLst>
              <a:gd fmla="val 4340" name="adj"/>
            </a:avLst>
          </a:prstGeom>
          <a:solidFill>
            <a:schemeClr val="accent4"/>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4" name="Google Shape;164;p22"/>
          <p:cNvSpPr txBox="1"/>
          <p:nvPr>
            <p:ph idx="3" type="title"/>
          </p:nvPr>
        </p:nvSpPr>
        <p:spPr>
          <a:xfrm>
            <a:off x="2792279"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5" name="Google Shape;165;p22"/>
          <p:cNvSpPr/>
          <p:nvPr/>
        </p:nvSpPr>
        <p:spPr>
          <a:xfrm>
            <a:off x="4661242" y="1375200"/>
            <a:ext cx="1898400" cy="2363100"/>
          </a:xfrm>
          <a:prstGeom prst="roundRect">
            <a:avLst>
              <a:gd fmla="val 4340" name="adj"/>
            </a:avLst>
          </a:prstGeom>
          <a:solidFill>
            <a:schemeClr val="accent5"/>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6" name="Google Shape;166;p22"/>
          <p:cNvSpPr txBox="1"/>
          <p:nvPr>
            <p:ph idx="4" type="title"/>
          </p:nvPr>
        </p:nvSpPr>
        <p:spPr>
          <a:xfrm>
            <a:off x="4869162"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7" name="Google Shape;167;p22"/>
          <p:cNvSpPr/>
          <p:nvPr/>
        </p:nvSpPr>
        <p:spPr>
          <a:xfrm>
            <a:off x="6738150" y="1375200"/>
            <a:ext cx="1898400" cy="2363100"/>
          </a:xfrm>
          <a:prstGeom prst="roundRect">
            <a:avLst>
              <a:gd fmla="val 4340" name="adj"/>
            </a:avLst>
          </a:prstGeom>
          <a:solidFill>
            <a:srgbClr val="F89406"/>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8" name="Google Shape;168;p22"/>
          <p:cNvSpPr txBox="1"/>
          <p:nvPr>
            <p:ph idx="5" type="title"/>
          </p:nvPr>
        </p:nvSpPr>
        <p:spPr>
          <a:xfrm>
            <a:off x="694604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9" name="Google Shape;169;p22"/>
          <p:cNvSpPr/>
          <p:nvPr>
            <p:ph idx="6" type="pic"/>
          </p:nvPr>
        </p:nvSpPr>
        <p:spPr>
          <a:xfrm>
            <a:off x="958525" y="1689675"/>
            <a:ext cx="996300" cy="996300"/>
          </a:xfrm>
          <a:prstGeom prst="ellipse">
            <a:avLst/>
          </a:prstGeom>
          <a:noFill/>
          <a:ln>
            <a:noFill/>
          </a:ln>
        </p:spPr>
      </p:sp>
      <p:sp>
        <p:nvSpPr>
          <p:cNvPr id="170" name="Google Shape;170;p22"/>
          <p:cNvSpPr/>
          <p:nvPr>
            <p:ph idx="7" type="pic"/>
          </p:nvPr>
        </p:nvSpPr>
        <p:spPr>
          <a:xfrm>
            <a:off x="3035408" y="1689675"/>
            <a:ext cx="996300" cy="996300"/>
          </a:xfrm>
          <a:prstGeom prst="ellipse">
            <a:avLst/>
          </a:prstGeom>
          <a:noFill/>
          <a:ln>
            <a:noFill/>
          </a:ln>
        </p:spPr>
      </p:sp>
      <p:sp>
        <p:nvSpPr>
          <p:cNvPr id="171" name="Google Shape;171;p22"/>
          <p:cNvSpPr/>
          <p:nvPr>
            <p:ph idx="8" type="pic"/>
          </p:nvPr>
        </p:nvSpPr>
        <p:spPr>
          <a:xfrm>
            <a:off x="5112292" y="1689675"/>
            <a:ext cx="996300" cy="996300"/>
          </a:xfrm>
          <a:prstGeom prst="ellipse">
            <a:avLst/>
          </a:prstGeom>
          <a:noFill/>
          <a:ln>
            <a:noFill/>
          </a:ln>
        </p:spPr>
      </p:sp>
      <p:sp>
        <p:nvSpPr>
          <p:cNvPr id="172" name="Google Shape;172;p22"/>
          <p:cNvSpPr/>
          <p:nvPr>
            <p:ph idx="9" type="pic"/>
          </p:nvPr>
        </p:nvSpPr>
        <p:spPr>
          <a:xfrm>
            <a:off x="7189175" y="1689675"/>
            <a:ext cx="996300" cy="996300"/>
          </a:xfrm>
          <a:prstGeom prst="ellipse">
            <a:avLst/>
          </a:prstGeom>
          <a:noFill/>
          <a:ln>
            <a:noFill/>
          </a:ln>
        </p:spPr>
      </p:sp>
      <p:pic>
        <p:nvPicPr>
          <p:cNvPr id="173" name="Google Shape;173;p2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74" name="Google Shape;174;p2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anels">
  <p:cSld name="TITLE_AND_BODY_2_1_1">
    <p:spTree>
      <p:nvGrpSpPr>
        <p:cNvPr id="175" name="Shape 175"/>
        <p:cNvGrpSpPr/>
        <p:nvPr/>
      </p:nvGrpSpPr>
      <p:grpSpPr>
        <a:xfrm>
          <a:off x="0" y="0"/>
          <a:ext cx="0" cy="0"/>
          <a:chOff x="0" y="0"/>
          <a:chExt cx="0" cy="0"/>
        </a:xfrm>
      </p:grpSpPr>
      <p:sp>
        <p:nvSpPr>
          <p:cNvPr id="176" name="Google Shape;176;p23"/>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3"/>
          <p:cNvSpPr/>
          <p:nvPr/>
        </p:nvSpPr>
        <p:spPr>
          <a:xfrm>
            <a:off x="410863"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8" name="Google Shape;178;p23"/>
          <p:cNvSpPr txBox="1"/>
          <p:nvPr>
            <p:ph idx="2" type="title"/>
          </p:nvPr>
        </p:nvSpPr>
        <p:spPr>
          <a:xfrm>
            <a:off x="622636"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79" name="Google Shape;179;p23"/>
          <p:cNvSpPr/>
          <p:nvPr/>
        </p:nvSpPr>
        <p:spPr>
          <a:xfrm>
            <a:off x="252975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0" name="Google Shape;180;p23"/>
          <p:cNvSpPr/>
          <p:nvPr/>
        </p:nvSpPr>
        <p:spPr>
          <a:xfrm>
            <a:off x="464864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1" name="Google Shape;181;p23"/>
          <p:cNvSpPr/>
          <p:nvPr/>
        </p:nvSpPr>
        <p:spPr>
          <a:xfrm>
            <a:off x="6767557"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2" name="Google Shape;182;p23"/>
          <p:cNvSpPr/>
          <p:nvPr/>
        </p:nvSpPr>
        <p:spPr>
          <a:xfrm>
            <a:off x="41085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3" name="Google Shape;183;p23"/>
          <p:cNvSpPr/>
          <p:nvPr/>
        </p:nvSpPr>
        <p:spPr>
          <a:xfrm>
            <a:off x="252974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4" name="Google Shape;184;p23"/>
          <p:cNvSpPr/>
          <p:nvPr/>
        </p:nvSpPr>
        <p:spPr>
          <a:xfrm>
            <a:off x="4648629"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5" name="Google Shape;185;p23"/>
          <p:cNvSpPr/>
          <p:nvPr/>
        </p:nvSpPr>
        <p:spPr>
          <a:xfrm>
            <a:off x="6767544"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3"/>
          <p:cNvSpPr txBox="1"/>
          <p:nvPr>
            <p:ph idx="3" type="title"/>
          </p:nvPr>
        </p:nvSpPr>
        <p:spPr>
          <a:xfrm>
            <a:off x="2741708"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7" name="Google Shape;187;p23"/>
          <p:cNvSpPr txBox="1"/>
          <p:nvPr>
            <p:ph idx="4" type="title"/>
          </p:nvPr>
        </p:nvSpPr>
        <p:spPr>
          <a:xfrm>
            <a:off x="4860602"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8" name="Google Shape;188;p23"/>
          <p:cNvSpPr txBox="1"/>
          <p:nvPr>
            <p:ph idx="5" type="title"/>
          </p:nvPr>
        </p:nvSpPr>
        <p:spPr>
          <a:xfrm>
            <a:off x="6979483"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9" name="Google Shape;189;p23"/>
          <p:cNvSpPr txBox="1"/>
          <p:nvPr>
            <p:ph idx="6" type="title"/>
          </p:nvPr>
        </p:nvSpPr>
        <p:spPr>
          <a:xfrm>
            <a:off x="622725"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0" name="Google Shape;190;p23"/>
          <p:cNvSpPr txBox="1"/>
          <p:nvPr>
            <p:ph idx="7" type="title"/>
          </p:nvPr>
        </p:nvSpPr>
        <p:spPr>
          <a:xfrm>
            <a:off x="2741798"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1" name="Google Shape;191;p23"/>
          <p:cNvSpPr txBox="1"/>
          <p:nvPr>
            <p:ph idx="8" type="title"/>
          </p:nvPr>
        </p:nvSpPr>
        <p:spPr>
          <a:xfrm>
            <a:off x="4860692"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2" name="Google Shape;192;p23"/>
          <p:cNvSpPr txBox="1"/>
          <p:nvPr>
            <p:ph idx="9" type="title"/>
          </p:nvPr>
        </p:nvSpPr>
        <p:spPr>
          <a:xfrm>
            <a:off x="6979573"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193" name="Google Shape;193;p23"/>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94" name="Google Shape;194;p23"/>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1">
  <p:cSld name="TITLE_AND_BODY_2_1_1_1">
    <p:spTree>
      <p:nvGrpSpPr>
        <p:cNvPr id="195" name="Shape 195"/>
        <p:cNvGrpSpPr/>
        <p:nvPr/>
      </p:nvGrpSpPr>
      <p:grpSpPr>
        <a:xfrm>
          <a:off x="0" y="0"/>
          <a:ext cx="0" cy="0"/>
          <a:chOff x="0" y="0"/>
          <a:chExt cx="0" cy="0"/>
        </a:xfrm>
      </p:grpSpPr>
      <p:sp>
        <p:nvSpPr>
          <p:cNvPr id="196" name="Google Shape;196;p24"/>
          <p:cNvSpPr/>
          <p:nvPr/>
        </p:nvSpPr>
        <p:spPr>
          <a:xfrm>
            <a:off x="43232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7" name="Google Shape;197;p24"/>
          <p:cNvSpPr/>
          <p:nvPr/>
        </p:nvSpPr>
        <p:spPr>
          <a:xfrm>
            <a:off x="2547606"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4"/>
          <p:cNvSpPr/>
          <p:nvPr/>
        </p:nvSpPr>
        <p:spPr>
          <a:xfrm>
            <a:off x="4662888"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9" name="Google Shape;199;p24"/>
          <p:cNvSpPr/>
          <p:nvPr/>
        </p:nvSpPr>
        <p:spPr>
          <a:xfrm>
            <a:off x="677819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0" name="Google Shape;200;p2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 name="Google Shape;201;p24"/>
          <p:cNvSpPr/>
          <p:nvPr/>
        </p:nvSpPr>
        <p:spPr>
          <a:xfrm>
            <a:off x="432325"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2" name="Google Shape;202;p24"/>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3" name="Google Shape;203;p24"/>
          <p:cNvSpPr/>
          <p:nvPr/>
        </p:nvSpPr>
        <p:spPr>
          <a:xfrm>
            <a:off x="2547606"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4" name="Google Shape;204;p24"/>
          <p:cNvSpPr/>
          <p:nvPr/>
        </p:nvSpPr>
        <p:spPr>
          <a:xfrm>
            <a:off x="4662888" y="1146600"/>
            <a:ext cx="1933500" cy="429000"/>
          </a:xfrm>
          <a:prstGeom prst="roundRect">
            <a:avLst>
              <a:gd fmla="val 115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4"/>
          <p:cNvSpPr/>
          <p:nvPr/>
        </p:nvSpPr>
        <p:spPr>
          <a:xfrm>
            <a:off x="6778195" y="1146600"/>
            <a:ext cx="1933500" cy="429000"/>
          </a:xfrm>
          <a:prstGeom prst="roundRect">
            <a:avLst>
              <a:gd fmla="val 11573" name="adj"/>
            </a:avLst>
          </a:prstGeom>
          <a:solidFill>
            <a:srgbClr val="F894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6" name="Google Shape;206;p24"/>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7" name="Google Shape;207;p24"/>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8" name="Google Shape;208;p24"/>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9" name="Google Shape;209;p24"/>
          <p:cNvSpPr txBox="1"/>
          <p:nvPr>
            <p:ph idx="1" type="body"/>
          </p:nvPr>
        </p:nvSpPr>
        <p:spPr>
          <a:xfrm>
            <a:off x="501379"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0" name="Google Shape;210;p24"/>
          <p:cNvSpPr txBox="1"/>
          <p:nvPr>
            <p:ph idx="6" type="body"/>
          </p:nvPr>
        </p:nvSpPr>
        <p:spPr>
          <a:xfrm>
            <a:off x="2616664"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1" name="Google Shape;211;p24"/>
          <p:cNvSpPr txBox="1"/>
          <p:nvPr>
            <p:ph idx="7" type="body"/>
          </p:nvPr>
        </p:nvSpPr>
        <p:spPr>
          <a:xfrm>
            <a:off x="4731950"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2" name="Google Shape;212;p24"/>
          <p:cNvSpPr txBox="1"/>
          <p:nvPr>
            <p:ph idx="8" type="body"/>
          </p:nvPr>
        </p:nvSpPr>
        <p:spPr>
          <a:xfrm>
            <a:off x="6847223"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13" name="Google Shape;213;p2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14" name="Google Shape;214;p2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2">
  <p:cSld name="TITLE_AND_BODY_2_1_1_1_1">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5"/>
          <p:cNvSpPr/>
          <p:nvPr/>
        </p:nvSpPr>
        <p:spPr>
          <a:xfrm>
            <a:off x="432325"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8" name="Google Shape;218;p25"/>
          <p:cNvSpPr/>
          <p:nvPr/>
        </p:nvSpPr>
        <p:spPr>
          <a:xfrm>
            <a:off x="2547608"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9" name="Google Shape;219;p25"/>
          <p:cNvSpPr/>
          <p:nvPr/>
        </p:nvSpPr>
        <p:spPr>
          <a:xfrm>
            <a:off x="4662891"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0" name="Google Shape;220;p25"/>
          <p:cNvSpPr/>
          <p:nvPr/>
        </p:nvSpPr>
        <p:spPr>
          <a:xfrm>
            <a:off x="6778199"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1" name="Google Shape;221;p25"/>
          <p:cNvSpPr/>
          <p:nvPr/>
        </p:nvSpPr>
        <p:spPr>
          <a:xfrm>
            <a:off x="432325" y="1146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2" name="Google Shape;222;p25"/>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3" name="Google Shape;223;p25"/>
          <p:cNvSpPr/>
          <p:nvPr/>
        </p:nvSpPr>
        <p:spPr>
          <a:xfrm>
            <a:off x="2547606"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4" name="Google Shape;224;p25"/>
          <p:cNvSpPr/>
          <p:nvPr/>
        </p:nvSpPr>
        <p:spPr>
          <a:xfrm>
            <a:off x="4662888" y="1146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5" name="Google Shape;225;p25"/>
          <p:cNvSpPr/>
          <p:nvPr/>
        </p:nvSpPr>
        <p:spPr>
          <a:xfrm>
            <a:off x="6778195"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6" name="Google Shape;226;p25"/>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7" name="Google Shape;227;p25"/>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8" name="Google Shape;228;p25"/>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9" name="Google Shape;229;p25"/>
          <p:cNvSpPr txBox="1"/>
          <p:nvPr>
            <p:ph idx="1" type="body"/>
          </p:nvPr>
        </p:nvSpPr>
        <p:spPr>
          <a:xfrm>
            <a:off x="501375"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0" name="Google Shape;230;p25"/>
          <p:cNvSpPr txBox="1"/>
          <p:nvPr>
            <p:ph idx="6" type="body"/>
          </p:nvPr>
        </p:nvSpPr>
        <p:spPr>
          <a:xfrm>
            <a:off x="2616662"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1" name="Google Shape;231;p25"/>
          <p:cNvSpPr txBox="1"/>
          <p:nvPr>
            <p:ph idx="7" type="body"/>
          </p:nvPr>
        </p:nvSpPr>
        <p:spPr>
          <a:xfrm>
            <a:off x="4731949"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2" name="Google Shape;232;p25"/>
          <p:cNvSpPr txBox="1"/>
          <p:nvPr>
            <p:ph idx="8" type="body"/>
          </p:nvPr>
        </p:nvSpPr>
        <p:spPr>
          <a:xfrm>
            <a:off x="6847224"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3" name="Google Shape;233;p25"/>
          <p:cNvSpPr/>
          <p:nvPr/>
        </p:nvSpPr>
        <p:spPr>
          <a:xfrm>
            <a:off x="432325"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4" name="Google Shape;234;p25"/>
          <p:cNvSpPr/>
          <p:nvPr/>
        </p:nvSpPr>
        <p:spPr>
          <a:xfrm>
            <a:off x="2547608"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5" name="Google Shape;235;p25"/>
          <p:cNvSpPr/>
          <p:nvPr/>
        </p:nvSpPr>
        <p:spPr>
          <a:xfrm>
            <a:off x="4662891"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6" name="Google Shape;236;p25"/>
          <p:cNvSpPr/>
          <p:nvPr/>
        </p:nvSpPr>
        <p:spPr>
          <a:xfrm>
            <a:off x="6778199"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7" name="Google Shape;237;p25"/>
          <p:cNvSpPr/>
          <p:nvPr/>
        </p:nvSpPr>
        <p:spPr>
          <a:xfrm>
            <a:off x="432325" y="2670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8" name="Google Shape;238;p25"/>
          <p:cNvSpPr txBox="1"/>
          <p:nvPr>
            <p:ph idx="9" type="title"/>
          </p:nvPr>
        </p:nvSpPr>
        <p:spPr>
          <a:xfrm>
            <a:off x="643738"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39" name="Google Shape;239;p25"/>
          <p:cNvSpPr/>
          <p:nvPr/>
        </p:nvSpPr>
        <p:spPr>
          <a:xfrm>
            <a:off x="2547606" y="2670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0" name="Google Shape;240;p25"/>
          <p:cNvSpPr/>
          <p:nvPr/>
        </p:nvSpPr>
        <p:spPr>
          <a:xfrm>
            <a:off x="4662888" y="2670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1" name="Google Shape;241;p25"/>
          <p:cNvSpPr/>
          <p:nvPr/>
        </p:nvSpPr>
        <p:spPr>
          <a:xfrm>
            <a:off x="6778195" y="2670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2" name="Google Shape;242;p25"/>
          <p:cNvSpPr txBox="1"/>
          <p:nvPr>
            <p:ph idx="13" type="title"/>
          </p:nvPr>
        </p:nvSpPr>
        <p:spPr>
          <a:xfrm>
            <a:off x="2759202"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3" name="Google Shape;243;p25"/>
          <p:cNvSpPr txBox="1"/>
          <p:nvPr>
            <p:ph idx="14" type="title"/>
          </p:nvPr>
        </p:nvSpPr>
        <p:spPr>
          <a:xfrm>
            <a:off x="4874487"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4" name="Google Shape;244;p25"/>
          <p:cNvSpPr txBox="1"/>
          <p:nvPr>
            <p:ph idx="15" type="title"/>
          </p:nvPr>
        </p:nvSpPr>
        <p:spPr>
          <a:xfrm>
            <a:off x="6989760"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5" name="Google Shape;245;p25"/>
          <p:cNvSpPr txBox="1"/>
          <p:nvPr>
            <p:ph idx="16" type="body"/>
          </p:nvPr>
        </p:nvSpPr>
        <p:spPr>
          <a:xfrm>
            <a:off x="501375"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6" name="Google Shape;246;p25"/>
          <p:cNvSpPr txBox="1"/>
          <p:nvPr>
            <p:ph idx="17" type="body"/>
          </p:nvPr>
        </p:nvSpPr>
        <p:spPr>
          <a:xfrm>
            <a:off x="2616662"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7" name="Google Shape;247;p25"/>
          <p:cNvSpPr txBox="1"/>
          <p:nvPr>
            <p:ph idx="18" type="body"/>
          </p:nvPr>
        </p:nvSpPr>
        <p:spPr>
          <a:xfrm>
            <a:off x="4731949"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8" name="Google Shape;248;p25"/>
          <p:cNvSpPr txBox="1"/>
          <p:nvPr>
            <p:ph idx="19" type="body"/>
          </p:nvPr>
        </p:nvSpPr>
        <p:spPr>
          <a:xfrm>
            <a:off x="6847224"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49" name="Google Shape;249;p25"/>
          <p:cNvPicPr preferRelativeResize="0"/>
          <p:nvPr/>
        </p:nvPicPr>
        <p:blipFill rotWithShape="1">
          <a:blip r:embed="rId2">
            <a:alphaModFix amt="30000"/>
          </a:blip>
          <a:srcRect b="49443" l="0" r="46080" t="0"/>
          <a:stretch/>
        </p:blipFill>
        <p:spPr>
          <a:xfrm rot="5400000">
            <a:off x="-49158" y="4042175"/>
            <a:ext cx="996302" cy="912351"/>
          </a:xfrm>
          <a:prstGeom prst="rect">
            <a:avLst/>
          </a:prstGeom>
          <a:noFill/>
          <a:ln>
            <a:noFill/>
          </a:ln>
        </p:spPr>
      </p:pic>
      <p:pic>
        <p:nvPicPr>
          <p:cNvPr id="250" name="Google Shape;250;p2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1">
  <p:cSld name="CUSTOM_8_1">
    <p:spTree>
      <p:nvGrpSpPr>
        <p:cNvPr id="251" name="Shape 251"/>
        <p:cNvGrpSpPr/>
        <p:nvPr/>
      </p:nvGrpSpPr>
      <p:grpSpPr>
        <a:xfrm>
          <a:off x="0" y="0"/>
          <a:ext cx="0" cy="0"/>
          <a:chOff x="0" y="0"/>
          <a:chExt cx="0" cy="0"/>
        </a:xfrm>
      </p:grpSpPr>
      <p:sp>
        <p:nvSpPr>
          <p:cNvPr id="252" name="Google Shape;252;p2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53" name="Google Shape;253;p26"/>
          <p:cNvPicPr preferRelativeResize="0"/>
          <p:nvPr/>
        </p:nvPicPr>
        <p:blipFill>
          <a:blip r:embed="rId2">
            <a:alphaModFix/>
          </a:blip>
          <a:stretch>
            <a:fillRect/>
          </a:stretch>
        </p:blipFill>
        <p:spPr>
          <a:xfrm>
            <a:off x="3317391" y="1828988"/>
            <a:ext cx="2219623" cy="1485530"/>
          </a:xfrm>
          <a:prstGeom prst="rect">
            <a:avLst/>
          </a:prstGeom>
          <a:noFill/>
          <a:ln>
            <a:noFill/>
          </a:ln>
        </p:spPr>
      </p:pic>
      <p:pic>
        <p:nvPicPr>
          <p:cNvPr id="254" name="Google Shape;254;p26"/>
          <p:cNvPicPr preferRelativeResize="0"/>
          <p:nvPr/>
        </p:nvPicPr>
        <p:blipFill>
          <a:blip r:embed="rId3">
            <a:alphaModFix/>
          </a:blip>
          <a:stretch>
            <a:fillRect/>
          </a:stretch>
        </p:blipFill>
        <p:spPr>
          <a:xfrm>
            <a:off x="6445229" y="1768374"/>
            <a:ext cx="2133520" cy="1606760"/>
          </a:xfrm>
          <a:prstGeom prst="rect">
            <a:avLst/>
          </a:prstGeom>
          <a:noFill/>
          <a:ln>
            <a:noFill/>
          </a:ln>
        </p:spPr>
      </p:pic>
      <p:pic>
        <p:nvPicPr>
          <p:cNvPr id="255" name="Google Shape;255;p26"/>
          <p:cNvPicPr preferRelativeResize="0"/>
          <p:nvPr/>
        </p:nvPicPr>
        <p:blipFill>
          <a:blip r:embed="rId4">
            <a:alphaModFix/>
          </a:blip>
          <a:stretch>
            <a:fillRect/>
          </a:stretch>
        </p:blipFill>
        <p:spPr>
          <a:xfrm>
            <a:off x="449225" y="1810341"/>
            <a:ext cx="2103826" cy="1522825"/>
          </a:xfrm>
          <a:prstGeom prst="rect">
            <a:avLst/>
          </a:prstGeom>
          <a:noFill/>
          <a:ln>
            <a:noFill/>
          </a:ln>
        </p:spPr>
      </p:pic>
      <p:sp>
        <p:nvSpPr>
          <p:cNvPr id="256" name="Google Shape;256;p26"/>
          <p:cNvSpPr/>
          <p:nvPr>
            <p:ph idx="2" type="pic"/>
          </p:nvPr>
        </p:nvSpPr>
        <p:spPr>
          <a:xfrm>
            <a:off x="671524" y="20105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7" name="Google Shape;257;p26"/>
          <p:cNvSpPr/>
          <p:nvPr>
            <p:ph idx="3" type="pic"/>
          </p:nvPr>
        </p:nvSpPr>
        <p:spPr>
          <a:xfrm>
            <a:off x="3705486" y="20038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8" name="Google Shape;258;p26"/>
          <p:cNvSpPr/>
          <p:nvPr>
            <p:ph idx="4" type="pic"/>
          </p:nvPr>
        </p:nvSpPr>
        <p:spPr>
          <a:xfrm>
            <a:off x="6688124" y="2010551"/>
            <a:ext cx="1587300" cy="1135800"/>
          </a:xfrm>
          <a:prstGeom prst="roundRect">
            <a:avLst>
              <a:gd fmla="val 2033" name="adj"/>
            </a:avLst>
          </a:prstGeom>
          <a:noFill/>
          <a:ln>
            <a:noFill/>
          </a:ln>
          <a:effectLst>
            <a:outerShdw blurRad="71438" rotWithShape="0" algn="bl">
              <a:srgbClr val="001F57">
                <a:alpha val="35000"/>
              </a:srgbClr>
            </a:outerShdw>
          </a:effectLst>
        </p:spPr>
      </p:sp>
      <p:pic>
        <p:nvPicPr>
          <p:cNvPr id="259" name="Google Shape;259;p26"/>
          <p:cNvPicPr preferRelativeResize="0"/>
          <p:nvPr/>
        </p:nvPicPr>
        <p:blipFill rotWithShape="1">
          <a:blip r:embed="rId5">
            <a:alphaModFix amt="30000"/>
          </a:blip>
          <a:srcRect b="49443" l="0" r="46080" t="0"/>
          <a:stretch/>
        </p:blipFill>
        <p:spPr>
          <a:xfrm rot="5400000">
            <a:off x="-49158" y="4194575"/>
            <a:ext cx="996302" cy="912351"/>
          </a:xfrm>
          <a:prstGeom prst="rect">
            <a:avLst/>
          </a:prstGeom>
          <a:noFill/>
          <a:ln>
            <a:noFill/>
          </a:ln>
        </p:spPr>
      </p:pic>
      <p:pic>
        <p:nvPicPr>
          <p:cNvPr id="260" name="Google Shape;260;p26"/>
          <p:cNvPicPr preferRelativeResize="0"/>
          <p:nvPr/>
        </p:nvPicPr>
        <p:blipFill>
          <a:blip r:embed="rId6">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2">
  <p:cSld name="CUSTOM_8_1_1">
    <p:spTree>
      <p:nvGrpSpPr>
        <p:cNvPr id="261" name="Shape 261"/>
        <p:cNvGrpSpPr/>
        <p:nvPr/>
      </p:nvGrpSpPr>
      <p:grpSpPr>
        <a:xfrm>
          <a:off x="0" y="0"/>
          <a:ext cx="0" cy="0"/>
          <a:chOff x="0" y="0"/>
          <a:chExt cx="0" cy="0"/>
        </a:xfrm>
      </p:grpSpPr>
      <p:sp>
        <p:nvSpPr>
          <p:cNvPr id="262" name="Google Shape;262;p2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3" name="Google Shape;263;p27"/>
          <p:cNvPicPr preferRelativeResize="0"/>
          <p:nvPr/>
        </p:nvPicPr>
        <p:blipFill>
          <a:blip r:embed="rId2">
            <a:alphaModFix/>
          </a:blip>
          <a:stretch>
            <a:fillRect/>
          </a:stretch>
        </p:blipFill>
        <p:spPr>
          <a:xfrm rot="4107494">
            <a:off x="3749053" y="989185"/>
            <a:ext cx="1708528" cy="1909528"/>
          </a:xfrm>
          <a:prstGeom prst="rect">
            <a:avLst/>
          </a:prstGeom>
          <a:noFill/>
          <a:ln>
            <a:noFill/>
          </a:ln>
        </p:spPr>
      </p:pic>
      <p:pic>
        <p:nvPicPr>
          <p:cNvPr id="264" name="Google Shape;264;p27"/>
          <p:cNvPicPr preferRelativeResize="0"/>
          <p:nvPr/>
        </p:nvPicPr>
        <p:blipFill>
          <a:blip r:embed="rId3">
            <a:alphaModFix/>
          </a:blip>
          <a:stretch>
            <a:fillRect/>
          </a:stretch>
        </p:blipFill>
        <p:spPr>
          <a:xfrm rot="172655">
            <a:off x="5124313" y="2908461"/>
            <a:ext cx="1996461" cy="1663718"/>
          </a:xfrm>
          <a:prstGeom prst="rect">
            <a:avLst/>
          </a:prstGeom>
          <a:noFill/>
          <a:ln>
            <a:noFill/>
          </a:ln>
        </p:spPr>
      </p:pic>
      <p:pic>
        <p:nvPicPr>
          <p:cNvPr id="265" name="Google Shape;265;p27"/>
          <p:cNvPicPr preferRelativeResize="0"/>
          <p:nvPr/>
        </p:nvPicPr>
        <p:blipFill>
          <a:blip r:embed="rId4">
            <a:alphaModFix/>
          </a:blip>
          <a:stretch>
            <a:fillRect/>
          </a:stretch>
        </p:blipFill>
        <p:spPr>
          <a:xfrm>
            <a:off x="6592506" y="1096501"/>
            <a:ext cx="1995190" cy="1723671"/>
          </a:xfrm>
          <a:prstGeom prst="rect">
            <a:avLst/>
          </a:prstGeom>
          <a:noFill/>
          <a:ln>
            <a:noFill/>
          </a:ln>
        </p:spPr>
      </p:pic>
      <p:pic>
        <p:nvPicPr>
          <p:cNvPr id="266" name="Google Shape;266;p27"/>
          <p:cNvPicPr preferRelativeResize="0"/>
          <p:nvPr/>
        </p:nvPicPr>
        <p:blipFill>
          <a:blip r:embed="rId5">
            <a:alphaModFix/>
          </a:blip>
          <a:stretch>
            <a:fillRect/>
          </a:stretch>
        </p:blipFill>
        <p:spPr>
          <a:xfrm rot="9017341">
            <a:off x="2134688" y="2927354"/>
            <a:ext cx="1918892" cy="1582779"/>
          </a:xfrm>
          <a:prstGeom prst="rect">
            <a:avLst/>
          </a:prstGeom>
          <a:noFill/>
          <a:ln>
            <a:noFill/>
          </a:ln>
        </p:spPr>
      </p:pic>
      <p:pic>
        <p:nvPicPr>
          <p:cNvPr id="267" name="Google Shape;267;p27"/>
          <p:cNvPicPr preferRelativeResize="0"/>
          <p:nvPr/>
        </p:nvPicPr>
        <p:blipFill>
          <a:blip r:embed="rId6">
            <a:alphaModFix/>
          </a:blip>
          <a:stretch>
            <a:fillRect/>
          </a:stretch>
        </p:blipFill>
        <p:spPr>
          <a:xfrm rot="-853781">
            <a:off x="685779" y="1071313"/>
            <a:ext cx="1720794" cy="1903532"/>
          </a:xfrm>
          <a:prstGeom prst="rect">
            <a:avLst/>
          </a:prstGeom>
          <a:noFill/>
          <a:ln>
            <a:noFill/>
          </a:ln>
        </p:spPr>
      </p:pic>
      <p:sp>
        <p:nvSpPr>
          <p:cNvPr id="268" name="Google Shape;268;p27"/>
          <p:cNvSpPr/>
          <p:nvPr>
            <p:ph idx="2" type="pic"/>
          </p:nvPr>
        </p:nvSpPr>
        <p:spPr>
          <a:xfrm>
            <a:off x="810481" y="1261606"/>
            <a:ext cx="1572900" cy="1572900"/>
          </a:xfrm>
          <a:prstGeom prst="ellipse">
            <a:avLst/>
          </a:prstGeom>
          <a:noFill/>
          <a:ln>
            <a:noFill/>
          </a:ln>
        </p:spPr>
      </p:sp>
      <p:sp>
        <p:nvSpPr>
          <p:cNvPr id="269" name="Google Shape;269;p27"/>
          <p:cNvSpPr/>
          <p:nvPr>
            <p:ph idx="3" type="pic"/>
          </p:nvPr>
        </p:nvSpPr>
        <p:spPr>
          <a:xfrm>
            <a:off x="3802481" y="1261606"/>
            <a:ext cx="1572900" cy="1572900"/>
          </a:xfrm>
          <a:prstGeom prst="ellipse">
            <a:avLst/>
          </a:prstGeom>
          <a:noFill/>
          <a:ln>
            <a:noFill/>
          </a:ln>
        </p:spPr>
      </p:sp>
      <p:sp>
        <p:nvSpPr>
          <p:cNvPr id="270" name="Google Shape;270;p27"/>
          <p:cNvSpPr/>
          <p:nvPr>
            <p:ph idx="4" type="pic"/>
          </p:nvPr>
        </p:nvSpPr>
        <p:spPr>
          <a:xfrm>
            <a:off x="6830450" y="1261606"/>
            <a:ext cx="1572900" cy="1572900"/>
          </a:xfrm>
          <a:prstGeom prst="ellipse">
            <a:avLst/>
          </a:prstGeom>
          <a:noFill/>
          <a:ln>
            <a:noFill/>
          </a:ln>
        </p:spPr>
      </p:sp>
      <p:sp>
        <p:nvSpPr>
          <p:cNvPr id="271" name="Google Shape;271;p27"/>
          <p:cNvSpPr/>
          <p:nvPr>
            <p:ph idx="5" type="pic"/>
          </p:nvPr>
        </p:nvSpPr>
        <p:spPr>
          <a:xfrm>
            <a:off x="2200181" y="3033968"/>
            <a:ext cx="1572900" cy="1572900"/>
          </a:xfrm>
          <a:prstGeom prst="ellipse">
            <a:avLst/>
          </a:prstGeom>
          <a:noFill/>
          <a:ln>
            <a:noFill/>
          </a:ln>
        </p:spPr>
      </p:sp>
      <p:sp>
        <p:nvSpPr>
          <p:cNvPr id="272" name="Google Shape;272;p27"/>
          <p:cNvSpPr/>
          <p:nvPr>
            <p:ph idx="6" type="pic"/>
          </p:nvPr>
        </p:nvSpPr>
        <p:spPr>
          <a:xfrm>
            <a:off x="5503431" y="3033968"/>
            <a:ext cx="1572900" cy="1572900"/>
          </a:xfrm>
          <a:prstGeom prst="ellipse">
            <a:avLst/>
          </a:prstGeom>
          <a:noFill/>
          <a:ln>
            <a:noFill/>
          </a:ln>
        </p:spPr>
      </p:sp>
      <p:pic>
        <p:nvPicPr>
          <p:cNvPr id="273" name="Google Shape;273;p27"/>
          <p:cNvPicPr preferRelativeResize="0"/>
          <p:nvPr/>
        </p:nvPicPr>
        <p:blipFill rotWithShape="1">
          <a:blip r:embed="rId7">
            <a:alphaModFix amt="30000"/>
          </a:blip>
          <a:srcRect b="49443" l="0" r="46080" t="0"/>
          <a:stretch/>
        </p:blipFill>
        <p:spPr>
          <a:xfrm rot="5400000">
            <a:off x="-49158" y="4194575"/>
            <a:ext cx="996302" cy="912351"/>
          </a:xfrm>
          <a:prstGeom prst="rect">
            <a:avLst/>
          </a:prstGeom>
          <a:noFill/>
          <a:ln>
            <a:noFill/>
          </a:ln>
        </p:spPr>
      </p:pic>
      <p:pic>
        <p:nvPicPr>
          <p:cNvPr id="274" name="Google Shape;274;p27"/>
          <p:cNvPicPr preferRelativeResize="0"/>
          <p:nvPr/>
        </p:nvPicPr>
        <p:blipFill>
          <a:blip r:embed="rId8">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3BCD6">
            <a:alpha val="15000"/>
          </a:srgbClr>
        </a:solidFill>
      </p:bgPr>
    </p:bg>
    <p:spTree>
      <p:nvGrpSpPr>
        <p:cNvPr id="275" name="Shape 275"/>
        <p:cNvGrpSpPr/>
        <p:nvPr/>
      </p:nvGrpSpPr>
      <p:grpSpPr>
        <a:xfrm>
          <a:off x="0" y="0"/>
          <a:ext cx="0" cy="0"/>
          <a:chOff x="0" y="0"/>
          <a:chExt cx="0" cy="0"/>
        </a:xfrm>
      </p:grpSpPr>
      <p:sp>
        <p:nvSpPr>
          <p:cNvPr id="276" name="Google Shape;276;p28"/>
          <p:cNvSpPr txBox="1"/>
          <p:nvPr>
            <p:ph type="title"/>
          </p:nvPr>
        </p:nvSpPr>
        <p:spPr>
          <a:xfrm>
            <a:off x="490250" y="2061675"/>
            <a:ext cx="8100300" cy="867600"/>
          </a:xfrm>
          <a:prstGeom prst="rect">
            <a:avLst/>
          </a:prstGeom>
        </p:spPr>
        <p:txBody>
          <a:bodyPr anchorCtr="0" anchor="ctr" bIns="91425" lIns="91425" spcFirstLastPara="1" rIns="91425" wrap="square" tIns="91425">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277" name="Google Shape;277;p28"/>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78" name="Google Shape;278;p28"/>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1">
  <p:cSld name="BIG_NUMBER">
    <p:bg>
      <p:bgPr>
        <a:solidFill>
          <a:srgbClr val="03BCD6">
            <a:alpha val="15000"/>
          </a:srgbClr>
        </a:solidFill>
      </p:bgPr>
    </p:bg>
    <p:spTree>
      <p:nvGrpSpPr>
        <p:cNvPr id="279" name="Shape 279"/>
        <p:cNvGrpSpPr/>
        <p:nvPr/>
      </p:nvGrpSpPr>
      <p:grpSpPr>
        <a:xfrm>
          <a:off x="0" y="0"/>
          <a:ext cx="0" cy="0"/>
          <a:chOff x="0" y="0"/>
          <a:chExt cx="0" cy="0"/>
        </a:xfrm>
      </p:grpSpPr>
      <p:sp>
        <p:nvSpPr>
          <p:cNvPr id="280" name="Google Shape;280;p29"/>
          <p:cNvSpPr txBox="1"/>
          <p:nvPr>
            <p:ph hasCustomPrompt="1" type="title"/>
          </p:nvPr>
        </p:nvSpPr>
        <p:spPr>
          <a:xfrm>
            <a:off x="85942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1" name="Google Shape;281;p29"/>
          <p:cNvSpPr txBox="1"/>
          <p:nvPr>
            <p:ph idx="2" type="title"/>
          </p:nvPr>
        </p:nvSpPr>
        <p:spPr>
          <a:xfrm>
            <a:off x="85942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2" name="Google Shape;282;p29"/>
          <p:cNvSpPr txBox="1"/>
          <p:nvPr>
            <p:ph hasCustomPrompt="1" idx="3" type="title"/>
          </p:nvPr>
        </p:nvSpPr>
        <p:spPr>
          <a:xfrm>
            <a:off x="3415650"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3" name="Google Shape;283;p29"/>
          <p:cNvSpPr txBox="1"/>
          <p:nvPr>
            <p:ph idx="4" type="title"/>
          </p:nvPr>
        </p:nvSpPr>
        <p:spPr>
          <a:xfrm>
            <a:off x="3415650"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4" name="Google Shape;284;p29"/>
          <p:cNvSpPr txBox="1"/>
          <p:nvPr>
            <p:ph hasCustomPrompt="1" idx="5" type="title"/>
          </p:nvPr>
        </p:nvSpPr>
        <p:spPr>
          <a:xfrm>
            <a:off x="597187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5" name="Google Shape;285;p29"/>
          <p:cNvSpPr txBox="1"/>
          <p:nvPr>
            <p:ph idx="6" type="title"/>
          </p:nvPr>
        </p:nvSpPr>
        <p:spPr>
          <a:xfrm>
            <a:off x="597187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286" name="Google Shape;286;p29"/>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87" name="Google Shape;287;p29"/>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2">
  <p:cSld name="CUSTOM_8">
    <p:bg>
      <p:bgPr>
        <a:solidFill>
          <a:srgbClr val="03BCD6">
            <a:alpha val="15000"/>
          </a:srgbClr>
        </a:solidFill>
      </p:bgPr>
    </p:bg>
    <p:spTree>
      <p:nvGrpSpPr>
        <p:cNvPr id="288" name="Shape 288"/>
        <p:cNvGrpSpPr/>
        <p:nvPr/>
      </p:nvGrpSpPr>
      <p:grpSpPr>
        <a:xfrm>
          <a:off x="0" y="0"/>
          <a:ext cx="0" cy="0"/>
          <a:chOff x="0" y="0"/>
          <a:chExt cx="0" cy="0"/>
        </a:xfrm>
      </p:grpSpPr>
      <p:sp>
        <p:nvSpPr>
          <p:cNvPr id="289" name="Google Shape;289;p30"/>
          <p:cNvSpPr/>
          <p:nvPr/>
        </p:nvSpPr>
        <p:spPr>
          <a:xfrm>
            <a:off x="1884925" y="1528075"/>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0" name="Google Shape;290;p30"/>
          <p:cNvSpPr/>
          <p:nvPr/>
        </p:nvSpPr>
        <p:spPr>
          <a:xfrm>
            <a:off x="942550" y="2310225"/>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1" name="Google Shape;291;p30"/>
          <p:cNvSpPr/>
          <p:nvPr/>
        </p:nvSpPr>
        <p:spPr>
          <a:xfrm>
            <a:off x="1123200" y="159947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2" name="Google Shape;292;p30"/>
          <p:cNvSpPr txBox="1"/>
          <p:nvPr>
            <p:ph hasCustomPrompt="1" type="title"/>
          </p:nvPr>
        </p:nvSpPr>
        <p:spPr>
          <a:xfrm>
            <a:off x="1204150" y="1860072"/>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3" name="Google Shape;293;p30"/>
          <p:cNvSpPr txBox="1"/>
          <p:nvPr>
            <p:ph idx="1" type="body"/>
          </p:nvPr>
        </p:nvSpPr>
        <p:spPr>
          <a:xfrm>
            <a:off x="1204150" y="2516050"/>
            <a:ext cx="1428600" cy="494100"/>
          </a:xfrm>
          <a:prstGeom prst="rect">
            <a:avLst/>
          </a:prstGeom>
        </p:spPr>
        <p:txBody>
          <a:bodyPr anchorCtr="0" anchor="t" bIns="91425" lIns="91425" spcFirstLastPara="1" rIns="91425" wrap="square" tIns="91425">
            <a:spAutoFit/>
          </a:bodyPr>
          <a:lstStyle>
            <a:lvl1pPr indent="-311150" lvl="0" marL="457200" algn="ctr">
              <a:spcBef>
                <a:spcPts val="0"/>
              </a:spcBef>
              <a:spcAft>
                <a:spcPts val="0"/>
              </a:spcAft>
              <a:buClr>
                <a:schemeClr val="lt1"/>
              </a:buClr>
              <a:buSzPts val="1300"/>
              <a:buChar char="●"/>
              <a:defRPr>
                <a:solidFill>
                  <a:schemeClr val="lt1"/>
                </a:solidFill>
              </a:defRPr>
            </a:lvl1pPr>
            <a:lvl2pPr indent="-311150" lvl="1" marL="914400" algn="ctr">
              <a:spcBef>
                <a:spcPts val="0"/>
              </a:spcBef>
              <a:spcAft>
                <a:spcPts val="0"/>
              </a:spcAft>
              <a:buClr>
                <a:schemeClr val="lt1"/>
              </a:buClr>
              <a:buSzPts val="1300"/>
              <a:buChar char="○"/>
              <a:defRPr>
                <a:solidFill>
                  <a:schemeClr val="lt1"/>
                </a:solidFill>
              </a:defRPr>
            </a:lvl2pPr>
            <a:lvl3pPr indent="-311150" lvl="2" marL="1371600" algn="ctr">
              <a:spcBef>
                <a:spcPts val="0"/>
              </a:spcBef>
              <a:spcAft>
                <a:spcPts val="0"/>
              </a:spcAft>
              <a:buClr>
                <a:schemeClr val="lt1"/>
              </a:buClr>
              <a:buSzPts val="1300"/>
              <a:buChar char="■"/>
              <a:defRPr>
                <a:solidFill>
                  <a:schemeClr val="lt1"/>
                </a:solidFill>
              </a:defRPr>
            </a:lvl3pPr>
            <a:lvl4pPr indent="-311150" lvl="3" marL="1828800" algn="ctr">
              <a:spcBef>
                <a:spcPts val="0"/>
              </a:spcBef>
              <a:spcAft>
                <a:spcPts val="0"/>
              </a:spcAft>
              <a:buClr>
                <a:schemeClr val="lt1"/>
              </a:buClr>
              <a:buSzPts val="1300"/>
              <a:buChar char="●"/>
              <a:defRPr>
                <a:solidFill>
                  <a:schemeClr val="lt1"/>
                </a:solidFill>
              </a:defRPr>
            </a:lvl4pPr>
            <a:lvl5pPr indent="-311150" lvl="4" marL="2286000" algn="ctr">
              <a:spcBef>
                <a:spcPts val="0"/>
              </a:spcBef>
              <a:spcAft>
                <a:spcPts val="0"/>
              </a:spcAft>
              <a:buClr>
                <a:schemeClr val="lt1"/>
              </a:buClr>
              <a:buSzPts val="1300"/>
              <a:buChar char="○"/>
              <a:defRPr>
                <a:solidFill>
                  <a:schemeClr val="lt1"/>
                </a:solidFill>
              </a:defRPr>
            </a:lvl5pPr>
            <a:lvl6pPr indent="-311150" lvl="5" marL="2743200" algn="ctr">
              <a:spcBef>
                <a:spcPts val="0"/>
              </a:spcBef>
              <a:spcAft>
                <a:spcPts val="0"/>
              </a:spcAft>
              <a:buClr>
                <a:schemeClr val="lt1"/>
              </a:buClr>
              <a:buSzPts val="1300"/>
              <a:buChar char="■"/>
              <a:defRPr>
                <a:solidFill>
                  <a:schemeClr val="lt1"/>
                </a:solidFill>
              </a:defRPr>
            </a:lvl6pPr>
            <a:lvl7pPr indent="-311150" lvl="6" marL="3200400" algn="ctr">
              <a:spcBef>
                <a:spcPts val="0"/>
              </a:spcBef>
              <a:spcAft>
                <a:spcPts val="0"/>
              </a:spcAft>
              <a:buClr>
                <a:schemeClr val="lt1"/>
              </a:buClr>
              <a:buSzPts val="1300"/>
              <a:buChar char="●"/>
              <a:defRPr>
                <a:solidFill>
                  <a:schemeClr val="lt1"/>
                </a:solidFill>
              </a:defRPr>
            </a:lvl7pPr>
            <a:lvl8pPr indent="-311150" lvl="7" marL="3657600" algn="ctr">
              <a:spcBef>
                <a:spcPts val="0"/>
              </a:spcBef>
              <a:spcAft>
                <a:spcPts val="0"/>
              </a:spcAft>
              <a:buClr>
                <a:schemeClr val="lt1"/>
              </a:buClr>
              <a:buSzPts val="1300"/>
              <a:buChar char="○"/>
              <a:defRPr>
                <a:solidFill>
                  <a:schemeClr val="lt1"/>
                </a:solidFill>
              </a:defRPr>
            </a:lvl8pPr>
            <a:lvl9pPr indent="-311150" lvl="8" marL="4114800" algn="ctr">
              <a:spcBef>
                <a:spcPts val="0"/>
              </a:spcBef>
              <a:spcAft>
                <a:spcPts val="0"/>
              </a:spcAft>
              <a:buClr>
                <a:schemeClr val="lt1"/>
              </a:buClr>
              <a:buSzPts val="1300"/>
              <a:buChar char="■"/>
              <a:defRPr>
                <a:solidFill>
                  <a:schemeClr val="lt1"/>
                </a:solidFill>
              </a:defRPr>
            </a:lvl9pPr>
          </a:lstStyle>
          <a:p/>
        </p:txBody>
      </p:sp>
      <p:sp>
        <p:nvSpPr>
          <p:cNvPr id="294" name="Google Shape;294;p30"/>
          <p:cNvSpPr/>
          <p:nvPr/>
        </p:nvSpPr>
        <p:spPr>
          <a:xfrm>
            <a:off x="4402488" y="20251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5" name="Google Shape;295;p30"/>
          <p:cNvSpPr/>
          <p:nvPr/>
        </p:nvSpPr>
        <p:spPr>
          <a:xfrm>
            <a:off x="3527624" y="1642675"/>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6" name="Google Shape;296;p30"/>
          <p:cNvSpPr/>
          <p:nvPr/>
        </p:nvSpPr>
        <p:spPr>
          <a:xfrm>
            <a:off x="3710263"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7" name="Google Shape;297;p30"/>
          <p:cNvSpPr txBox="1"/>
          <p:nvPr>
            <p:ph hasCustomPrompt="1" idx="2" type="title"/>
          </p:nvPr>
        </p:nvSpPr>
        <p:spPr>
          <a:xfrm>
            <a:off x="3791213"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8" name="Google Shape;298;p30"/>
          <p:cNvSpPr txBox="1"/>
          <p:nvPr>
            <p:ph idx="3" type="body"/>
          </p:nvPr>
        </p:nvSpPr>
        <p:spPr>
          <a:xfrm>
            <a:off x="3791213"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sp>
        <p:nvSpPr>
          <p:cNvPr id="299" name="Google Shape;299;p30"/>
          <p:cNvSpPr/>
          <p:nvPr/>
        </p:nvSpPr>
        <p:spPr>
          <a:xfrm>
            <a:off x="6029600" y="14589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0" name="Google Shape;300;p30"/>
          <p:cNvSpPr/>
          <p:nvPr/>
        </p:nvSpPr>
        <p:spPr>
          <a:xfrm>
            <a:off x="7072300" y="2191400"/>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1" name="Google Shape;301;p30"/>
          <p:cNvSpPr/>
          <p:nvPr/>
        </p:nvSpPr>
        <p:spPr>
          <a:xfrm>
            <a:off x="6164475"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2" name="Google Shape;302;p30"/>
          <p:cNvSpPr txBox="1"/>
          <p:nvPr>
            <p:ph hasCustomPrompt="1" idx="4" type="title"/>
          </p:nvPr>
        </p:nvSpPr>
        <p:spPr>
          <a:xfrm>
            <a:off x="6245425"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303" name="Google Shape;303;p30"/>
          <p:cNvSpPr txBox="1"/>
          <p:nvPr>
            <p:ph idx="5" type="body"/>
          </p:nvPr>
        </p:nvSpPr>
        <p:spPr>
          <a:xfrm>
            <a:off x="6245425"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pic>
        <p:nvPicPr>
          <p:cNvPr id="304" name="Google Shape;304;p30"/>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05" name="Google Shape;305;p30"/>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CUSTOM_2_1">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540300" y="1000275"/>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4"/>
          <p:cNvSpPr txBox="1"/>
          <p:nvPr>
            <p:ph idx="1" type="subTitle"/>
          </p:nvPr>
        </p:nvSpPr>
        <p:spPr>
          <a:xfrm>
            <a:off x="540300" y="1721700"/>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1300"/>
              <a:buFont typeface="Poppins SemiBold"/>
              <a:buNone/>
              <a:defRPr>
                <a:latin typeface="Poppins SemiBold"/>
                <a:ea typeface="Poppins SemiBold"/>
                <a:cs typeface="Poppins SemiBold"/>
                <a:sym typeface="Poppins SemiBol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0" name="Google Shape;20;p4"/>
          <p:cNvPicPr preferRelativeResize="0"/>
          <p:nvPr/>
        </p:nvPicPr>
        <p:blipFill>
          <a:blip r:embed="rId2">
            <a:alphaModFix/>
          </a:blip>
          <a:stretch>
            <a:fillRect/>
          </a:stretch>
        </p:blipFill>
        <p:spPr>
          <a:xfrm>
            <a:off x="4079225" y="979450"/>
            <a:ext cx="4517001" cy="3279850"/>
          </a:xfrm>
          <a:prstGeom prst="rect">
            <a:avLst/>
          </a:prstGeom>
          <a:noFill/>
          <a:ln>
            <a:noFill/>
          </a:ln>
        </p:spPr>
      </p:pic>
      <p:sp>
        <p:nvSpPr>
          <p:cNvPr id="21" name="Google Shape;21;p4"/>
          <p:cNvSpPr/>
          <p:nvPr>
            <p:ph idx="2" type="pic"/>
          </p:nvPr>
        </p:nvSpPr>
        <p:spPr>
          <a:xfrm>
            <a:off x="45871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22" name="Google Shape;22;p4"/>
          <p:cNvPicPr preferRelativeResize="0"/>
          <p:nvPr/>
        </p:nvPicPr>
        <p:blipFill rotWithShape="1">
          <a:blip r:embed="rId3">
            <a:alphaModFix/>
          </a:blip>
          <a:srcRect b="0" l="0" r="0" t="0"/>
          <a:stretch/>
        </p:blipFill>
        <p:spPr>
          <a:xfrm>
            <a:off x="540300" y="4081526"/>
            <a:ext cx="2054067" cy="5727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9">
    <p:bg>
      <p:bgPr>
        <a:solidFill>
          <a:srgbClr val="03BCD6">
            <a:alpha val="15000"/>
          </a:srgbClr>
        </a:solidFill>
      </p:bgPr>
    </p:bg>
    <p:spTree>
      <p:nvGrpSpPr>
        <p:cNvPr id="306" name="Shape 306"/>
        <p:cNvGrpSpPr/>
        <p:nvPr/>
      </p:nvGrpSpPr>
      <p:grpSpPr>
        <a:xfrm>
          <a:off x="0" y="0"/>
          <a:ext cx="0" cy="0"/>
          <a:chOff x="0" y="0"/>
          <a:chExt cx="0" cy="0"/>
        </a:xfrm>
      </p:grpSpPr>
      <p:sp>
        <p:nvSpPr>
          <p:cNvPr id="307" name="Google Shape;307;p31"/>
          <p:cNvSpPr/>
          <p:nvPr/>
        </p:nvSpPr>
        <p:spPr>
          <a:xfrm>
            <a:off x="770625" y="1788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8" name="Google Shape;308;p31"/>
          <p:cNvSpPr/>
          <p:nvPr/>
        </p:nvSpPr>
        <p:spPr>
          <a:xfrm>
            <a:off x="1699137" y="25412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9" name="Google Shape;309;p31"/>
          <p:cNvSpPr/>
          <p:nvPr/>
        </p:nvSpPr>
        <p:spPr>
          <a:xfrm>
            <a:off x="883350" y="18908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0" name="Google Shape;310;p31"/>
          <p:cNvSpPr/>
          <p:nvPr>
            <p:ph idx="2" type="pic"/>
          </p:nvPr>
        </p:nvSpPr>
        <p:spPr>
          <a:xfrm>
            <a:off x="834500" y="1841975"/>
            <a:ext cx="1376100" cy="1376100"/>
          </a:xfrm>
          <a:prstGeom prst="ellipse">
            <a:avLst/>
          </a:prstGeom>
          <a:noFill/>
          <a:ln>
            <a:noFill/>
          </a:ln>
        </p:spPr>
      </p:sp>
      <p:cxnSp>
        <p:nvCxnSpPr>
          <p:cNvPr id="311" name="Google Shape;311;p31"/>
          <p:cNvCxnSpPr/>
          <p:nvPr/>
        </p:nvCxnSpPr>
        <p:spPr>
          <a:xfrm>
            <a:off x="2569950" y="1911525"/>
            <a:ext cx="0" cy="1075200"/>
          </a:xfrm>
          <a:prstGeom prst="straightConnector1">
            <a:avLst/>
          </a:prstGeom>
          <a:noFill/>
          <a:ln cap="flat" cmpd="sng" w="9525">
            <a:solidFill>
              <a:schemeClr val="dk1"/>
            </a:solidFill>
            <a:prstDash val="dot"/>
            <a:round/>
            <a:headEnd len="med" w="med" type="none"/>
            <a:tailEnd len="med" w="med" type="none"/>
          </a:ln>
        </p:spPr>
      </p:cxnSp>
      <p:sp>
        <p:nvSpPr>
          <p:cNvPr id="312" name="Google Shape;312;p31"/>
          <p:cNvSpPr txBox="1"/>
          <p:nvPr>
            <p:ph idx="1" type="body"/>
          </p:nvPr>
        </p:nvSpPr>
        <p:spPr>
          <a:xfrm>
            <a:off x="2749675" y="1911525"/>
            <a:ext cx="5625000" cy="7572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313" name="Google Shape;313;p31"/>
          <p:cNvSpPr txBox="1"/>
          <p:nvPr>
            <p:ph idx="3" type="body"/>
          </p:nvPr>
        </p:nvSpPr>
        <p:spPr>
          <a:xfrm>
            <a:off x="2749675" y="27446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14" name="Google Shape;314;p3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15" name="Google Shape;315;p3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9_1">
    <p:bg>
      <p:bgPr>
        <a:solidFill>
          <a:srgbClr val="03BCD6">
            <a:alpha val="15000"/>
          </a:srgbClr>
        </a:solidFill>
      </p:bgPr>
    </p:bg>
    <p:spTree>
      <p:nvGrpSpPr>
        <p:cNvPr id="316" name="Shape 316"/>
        <p:cNvGrpSpPr/>
        <p:nvPr/>
      </p:nvGrpSpPr>
      <p:grpSpPr>
        <a:xfrm>
          <a:off x="0" y="0"/>
          <a:ext cx="0" cy="0"/>
          <a:chOff x="0" y="0"/>
          <a:chExt cx="0" cy="0"/>
        </a:xfrm>
      </p:grpSpPr>
      <p:sp>
        <p:nvSpPr>
          <p:cNvPr id="317" name="Google Shape;317;p32"/>
          <p:cNvSpPr/>
          <p:nvPr/>
        </p:nvSpPr>
        <p:spPr>
          <a:xfrm>
            <a:off x="770625" y="7218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8" name="Google Shape;318;p32"/>
          <p:cNvSpPr/>
          <p:nvPr/>
        </p:nvSpPr>
        <p:spPr>
          <a:xfrm>
            <a:off x="1699137" y="14744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9" name="Google Shape;319;p32"/>
          <p:cNvSpPr/>
          <p:nvPr/>
        </p:nvSpPr>
        <p:spPr>
          <a:xfrm>
            <a:off x="883350" y="8240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0" name="Google Shape;320;p32"/>
          <p:cNvSpPr/>
          <p:nvPr>
            <p:ph idx="2" type="pic"/>
          </p:nvPr>
        </p:nvSpPr>
        <p:spPr>
          <a:xfrm>
            <a:off x="834500" y="775175"/>
            <a:ext cx="1376100" cy="1376100"/>
          </a:xfrm>
          <a:prstGeom prst="ellipse">
            <a:avLst/>
          </a:prstGeom>
          <a:noFill/>
          <a:ln>
            <a:noFill/>
          </a:ln>
        </p:spPr>
      </p:sp>
      <p:cxnSp>
        <p:nvCxnSpPr>
          <p:cNvPr id="321" name="Google Shape;321;p32"/>
          <p:cNvCxnSpPr/>
          <p:nvPr/>
        </p:nvCxnSpPr>
        <p:spPr>
          <a:xfrm>
            <a:off x="2569950" y="844725"/>
            <a:ext cx="0" cy="1075200"/>
          </a:xfrm>
          <a:prstGeom prst="straightConnector1">
            <a:avLst/>
          </a:prstGeom>
          <a:noFill/>
          <a:ln cap="flat" cmpd="sng" w="9525">
            <a:solidFill>
              <a:schemeClr val="dk1"/>
            </a:solidFill>
            <a:prstDash val="dot"/>
            <a:round/>
            <a:headEnd len="med" w="med" type="none"/>
            <a:tailEnd len="med" w="med" type="none"/>
          </a:ln>
        </p:spPr>
      </p:cxnSp>
      <p:sp>
        <p:nvSpPr>
          <p:cNvPr id="322" name="Google Shape;322;p32"/>
          <p:cNvSpPr txBox="1"/>
          <p:nvPr>
            <p:ph idx="1" type="body"/>
          </p:nvPr>
        </p:nvSpPr>
        <p:spPr>
          <a:xfrm>
            <a:off x="2749675" y="8447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23" name="Google Shape;323;p32"/>
          <p:cNvSpPr txBox="1"/>
          <p:nvPr>
            <p:ph idx="3" type="body"/>
          </p:nvPr>
        </p:nvSpPr>
        <p:spPr>
          <a:xfrm>
            <a:off x="2749675" y="16778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324" name="Google Shape;324;p32"/>
          <p:cNvSpPr/>
          <p:nvPr/>
        </p:nvSpPr>
        <p:spPr>
          <a:xfrm>
            <a:off x="1350225" y="2511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5" name="Google Shape;325;p32"/>
          <p:cNvSpPr/>
          <p:nvPr/>
        </p:nvSpPr>
        <p:spPr>
          <a:xfrm>
            <a:off x="728637" y="33545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6" name="Google Shape;326;p32"/>
          <p:cNvSpPr/>
          <p:nvPr/>
        </p:nvSpPr>
        <p:spPr>
          <a:xfrm>
            <a:off x="883350" y="25766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7" name="Google Shape;327;p32"/>
          <p:cNvSpPr/>
          <p:nvPr>
            <p:ph idx="4" type="pic"/>
          </p:nvPr>
        </p:nvSpPr>
        <p:spPr>
          <a:xfrm>
            <a:off x="834500" y="2527775"/>
            <a:ext cx="1376100" cy="1376100"/>
          </a:xfrm>
          <a:prstGeom prst="ellipse">
            <a:avLst/>
          </a:prstGeom>
          <a:noFill/>
          <a:ln>
            <a:noFill/>
          </a:ln>
        </p:spPr>
      </p:sp>
      <p:cxnSp>
        <p:nvCxnSpPr>
          <p:cNvPr id="328" name="Google Shape;328;p32"/>
          <p:cNvCxnSpPr/>
          <p:nvPr/>
        </p:nvCxnSpPr>
        <p:spPr>
          <a:xfrm>
            <a:off x="2569950" y="2597325"/>
            <a:ext cx="0" cy="1075200"/>
          </a:xfrm>
          <a:prstGeom prst="straightConnector1">
            <a:avLst/>
          </a:prstGeom>
          <a:noFill/>
          <a:ln cap="flat" cmpd="sng" w="9525">
            <a:solidFill>
              <a:schemeClr val="dk1"/>
            </a:solidFill>
            <a:prstDash val="dot"/>
            <a:round/>
            <a:headEnd len="med" w="med" type="none"/>
            <a:tailEnd len="med" w="med" type="none"/>
          </a:ln>
        </p:spPr>
      </p:cxnSp>
      <p:sp>
        <p:nvSpPr>
          <p:cNvPr id="329" name="Google Shape;329;p32"/>
          <p:cNvSpPr txBox="1"/>
          <p:nvPr>
            <p:ph idx="5" type="body"/>
          </p:nvPr>
        </p:nvSpPr>
        <p:spPr>
          <a:xfrm>
            <a:off x="2749675" y="25973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30" name="Google Shape;330;p32"/>
          <p:cNvSpPr txBox="1"/>
          <p:nvPr>
            <p:ph idx="6" type="body"/>
          </p:nvPr>
        </p:nvSpPr>
        <p:spPr>
          <a:xfrm>
            <a:off x="2749675" y="34304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31" name="Google Shape;331;p3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2" name="Google Shape;332;p3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7">
    <p:bg>
      <p:bgPr>
        <a:solidFill>
          <a:srgbClr val="03BCD6">
            <a:alpha val="15000"/>
          </a:srgbClr>
        </a:solidFill>
      </p:bgPr>
    </p:bg>
    <p:spTree>
      <p:nvGrpSpPr>
        <p:cNvPr id="333" name="Shape 333"/>
        <p:cNvGrpSpPr/>
        <p:nvPr/>
      </p:nvGrpSpPr>
      <p:grpSpPr>
        <a:xfrm>
          <a:off x="0" y="0"/>
          <a:ext cx="0" cy="0"/>
          <a:chOff x="0" y="0"/>
          <a:chExt cx="0" cy="0"/>
        </a:xfrm>
      </p:grpSpPr>
      <p:sp>
        <p:nvSpPr>
          <p:cNvPr id="334" name="Google Shape;334;p33"/>
          <p:cNvSpPr txBox="1"/>
          <p:nvPr>
            <p:ph type="title"/>
          </p:nvPr>
        </p:nvSpPr>
        <p:spPr>
          <a:xfrm>
            <a:off x="1354500" y="1579325"/>
            <a:ext cx="6435000" cy="6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p:txBody>
      </p:sp>
      <p:pic>
        <p:nvPicPr>
          <p:cNvPr id="335" name="Google Shape;335;p33"/>
          <p:cNvPicPr preferRelativeResize="0"/>
          <p:nvPr/>
        </p:nvPicPr>
        <p:blipFill rotWithShape="1">
          <a:blip r:embed="rId2">
            <a:alphaModFix/>
          </a:blip>
          <a:srcRect b="41796" l="0" r="46080" t="0"/>
          <a:stretch/>
        </p:blipFill>
        <p:spPr>
          <a:xfrm rot="5400000">
            <a:off x="72188" y="2416888"/>
            <a:ext cx="2659825" cy="2804199"/>
          </a:xfrm>
          <a:prstGeom prst="rect">
            <a:avLst/>
          </a:prstGeom>
          <a:noFill/>
          <a:ln>
            <a:noFill/>
          </a:ln>
        </p:spPr>
      </p:pic>
      <p:pic>
        <p:nvPicPr>
          <p:cNvPr id="336" name="Google Shape;336;p33"/>
          <p:cNvPicPr preferRelativeResize="0"/>
          <p:nvPr/>
        </p:nvPicPr>
        <p:blipFill rotWithShape="1">
          <a:blip r:embed="rId3">
            <a:alphaModFix/>
          </a:blip>
          <a:srcRect b="0" l="0" r="0" t="0"/>
          <a:stretch/>
        </p:blipFill>
        <p:spPr>
          <a:xfrm>
            <a:off x="3544963" y="3829726"/>
            <a:ext cx="2054067" cy="572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7" name="Shape 337"/>
        <p:cNvGrpSpPr/>
        <p:nvPr/>
      </p:nvGrpSpPr>
      <p:grpSpPr>
        <a:xfrm>
          <a:off x="0" y="0"/>
          <a:ext cx="0" cy="0"/>
          <a:chOff x="0" y="0"/>
          <a:chExt cx="0" cy="0"/>
        </a:xfrm>
      </p:grpSpPr>
      <p:pic>
        <p:nvPicPr>
          <p:cNvPr id="338" name="Google Shape;338;p3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9" name="Google Shape;339;p3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3">
    <p:bg>
      <p:bgPr>
        <a:solidFill>
          <a:srgbClr val="FFFFFF"/>
        </a:solidFill>
      </p:bgPr>
    </p:bg>
    <p:spTree>
      <p:nvGrpSpPr>
        <p:cNvPr id="23" name="Shape 23"/>
        <p:cNvGrpSpPr/>
        <p:nvPr/>
      </p:nvGrpSpPr>
      <p:grpSpPr>
        <a:xfrm>
          <a:off x="0" y="0"/>
          <a:ext cx="0" cy="0"/>
          <a:chOff x="0" y="0"/>
          <a:chExt cx="0" cy="0"/>
        </a:xfrm>
      </p:grpSpPr>
      <p:sp>
        <p:nvSpPr>
          <p:cNvPr id="24" name="Google Shape;24;p5"/>
          <p:cNvSpPr/>
          <p:nvPr/>
        </p:nvSpPr>
        <p:spPr>
          <a:xfrm>
            <a:off x="1992900" y="1452588"/>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 name="Google Shape;25;p5"/>
          <p:cNvSpPr/>
          <p:nvPr/>
        </p:nvSpPr>
        <p:spPr>
          <a:xfrm>
            <a:off x="1050525" y="2234738"/>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 name="Google Shape;26;p5"/>
          <p:cNvSpPr/>
          <p:nvPr/>
        </p:nvSpPr>
        <p:spPr>
          <a:xfrm>
            <a:off x="1231175"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 name="Google Shape;27;p5"/>
          <p:cNvSpPr/>
          <p:nvPr/>
        </p:nvSpPr>
        <p:spPr>
          <a:xfrm>
            <a:off x="4510463" y="19496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 name="Google Shape;28;p5"/>
          <p:cNvSpPr/>
          <p:nvPr/>
        </p:nvSpPr>
        <p:spPr>
          <a:xfrm>
            <a:off x="3635599" y="1567188"/>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 name="Google Shape;29;p5"/>
          <p:cNvSpPr/>
          <p:nvPr/>
        </p:nvSpPr>
        <p:spPr>
          <a:xfrm>
            <a:off x="3818238"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 name="Google Shape;30;p5"/>
          <p:cNvSpPr/>
          <p:nvPr/>
        </p:nvSpPr>
        <p:spPr>
          <a:xfrm>
            <a:off x="6137575" y="13834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 name="Google Shape;31;p5"/>
          <p:cNvSpPr/>
          <p:nvPr/>
        </p:nvSpPr>
        <p:spPr>
          <a:xfrm>
            <a:off x="7180275" y="2115913"/>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 name="Google Shape;32;p5"/>
          <p:cNvSpPr/>
          <p:nvPr/>
        </p:nvSpPr>
        <p:spPr>
          <a:xfrm>
            <a:off x="6272450"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 name="Google Shape;33;p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2" type="title"/>
          </p:nvPr>
        </p:nvSpPr>
        <p:spPr>
          <a:xfrm>
            <a:off x="1004975" y="3444400"/>
            <a:ext cx="2043000" cy="432600"/>
          </a:xfrm>
          <a:prstGeom prst="rect">
            <a:avLst/>
          </a:prstGeom>
        </p:spPr>
        <p:txBody>
          <a:bodyPr anchorCtr="0" anchor="t" bIns="91425" lIns="91425" spcFirstLastPara="1" rIns="91425" wrap="square" tIns="91425">
            <a:spAutoFit/>
          </a:bodyPr>
          <a:lstStyle>
            <a:lvl1pPr lv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5" name="Google Shape;35;p5"/>
          <p:cNvSpPr txBox="1"/>
          <p:nvPr>
            <p:ph idx="3" type="title"/>
          </p:nvPr>
        </p:nvSpPr>
        <p:spPr>
          <a:xfrm>
            <a:off x="1004975"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6" name="Google Shape;36;p5"/>
          <p:cNvSpPr txBox="1"/>
          <p:nvPr>
            <p:ph idx="4" type="title"/>
          </p:nvPr>
        </p:nvSpPr>
        <p:spPr>
          <a:xfrm>
            <a:off x="35920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7" name="Google Shape;37;p5"/>
          <p:cNvSpPr txBox="1"/>
          <p:nvPr>
            <p:ph idx="5" type="title"/>
          </p:nvPr>
        </p:nvSpPr>
        <p:spPr>
          <a:xfrm>
            <a:off x="35920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8" name="Google Shape;38;p5"/>
          <p:cNvSpPr txBox="1"/>
          <p:nvPr>
            <p:ph idx="6" type="title"/>
          </p:nvPr>
        </p:nvSpPr>
        <p:spPr>
          <a:xfrm>
            <a:off x="60462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9" name="Google Shape;39;p5"/>
          <p:cNvSpPr txBox="1"/>
          <p:nvPr>
            <p:ph idx="7" type="title"/>
          </p:nvPr>
        </p:nvSpPr>
        <p:spPr>
          <a:xfrm>
            <a:off x="60462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40" name="Google Shape;40;p5"/>
          <p:cNvSpPr/>
          <p:nvPr>
            <p:ph idx="8" type="pic"/>
          </p:nvPr>
        </p:nvSpPr>
        <p:spPr>
          <a:xfrm>
            <a:off x="1197062" y="1477865"/>
            <a:ext cx="1658700" cy="1658700"/>
          </a:xfrm>
          <a:prstGeom prst="ellipse">
            <a:avLst/>
          </a:prstGeom>
          <a:noFill/>
          <a:ln>
            <a:noFill/>
          </a:ln>
        </p:spPr>
      </p:sp>
      <p:sp>
        <p:nvSpPr>
          <p:cNvPr id="41" name="Google Shape;41;p5"/>
          <p:cNvSpPr/>
          <p:nvPr>
            <p:ph idx="9" type="pic"/>
          </p:nvPr>
        </p:nvSpPr>
        <p:spPr>
          <a:xfrm>
            <a:off x="3784212" y="1477902"/>
            <a:ext cx="1658700" cy="1658700"/>
          </a:xfrm>
          <a:prstGeom prst="ellipse">
            <a:avLst/>
          </a:prstGeom>
          <a:noFill/>
          <a:ln>
            <a:noFill/>
          </a:ln>
        </p:spPr>
      </p:sp>
      <p:sp>
        <p:nvSpPr>
          <p:cNvPr id="42" name="Google Shape;42;p5"/>
          <p:cNvSpPr/>
          <p:nvPr>
            <p:ph idx="13" type="pic"/>
          </p:nvPr>
        </p:nvSpPr>
        <p:spPr>
          <a:xfrm>
            <a:off x="6238412" y="1477902"/>
            <a:ext cx="1658700" cy="1658700"/>
          </a:xfrm>
          <a:prstGeom prst="ellipse">
            <a:avLst/>
          </a:prstGeom>
          <a:noFill/>
          <a:ln>
            <a:noFill/>
          </a:ln>
        </p:spPr>
      </p:sp>
      <p:pic>
        <p:nvPicPr>
          <p:cNvPr id="43" name="Google Shape;43;p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44" name="Google Shape;44;p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5">
    <p:bg>
      <p:bgPr>
        <a:solidFill>
          <a:srgbClr val="FFFFFF"/>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6"/>
          <p:cNvSpPr txBox="1"/>
          <p:nvPr>
            <p:ph idx="1" type="body"/>
          </p:nvPr>
        </p:nvSpPr>
        <p:spPr>
          <a:xfrm>
            <a:off x="997500" y="1280650"/>
            <a:ext cx="2848500" cy="4224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48" name="Google Shape;48;p6"/>
          <p:cNvSpPr txBox="1"/>
          <p:nvPr>
            <p:ph idx="2" type="body"/>
          </p:nvPr>
        </p:nvSpPr>
        <p:spPr>
          <a:xfrm>
            <a:off x="997500" y="1661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49" name="Google Shape;49;p6"/>
          <p:cNvSpPr txBox="1"/>
          <p:nvPr>
            <p:ph idx="3" type="body"/>
          </p:nvPr>
        </p:nvSpPr>
        <p:spPr>
          <a:xfrm>
            <a:off x="997500" y="2042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0" name="Google Shape;50;p6"/>
          <p:cNvSpPr txBox="1"/>
          <p:nvPr>
            <p:ph idx="4" type="body"/>
          </p:nvPr>
        </p:nvSpPr>
        <p:spPr>
          <a:xfrm>
            <a:off x="997500" y="2423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1" name="Google Shape;51;p6"/>
          <p:cNvSpPr txBox="1"/>
          <p:nvPr>
            <p:ph idx="5" type="body"/>
          </p:nvPr>
        </p:nvSpPr>
        <p:spPr>
          <a:xfrm>
            <a:off x="997500" y="2804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2" name="Google Shape;52;p6"/>
          <p:cNvPicPr preferRelativeResize="0"/>
          <p:nvPr/>
        </p:nvPicPr>
        <p:blipFill>
          <a:blip r:embed="rId2">
            <a:alphaModFix/>
          </a:blip>
          <a:stretch>
            <a:fillRect/>
          </a:stretch>
        </p:blipFill>
        <p:spPr>
          <a:xfrm>
            <a:off x="3926825" y="979450"/>
            <a:ext cx="4517001" cy="3279850"/>
          </a:xfrm>
          <a:prstGeom prst="rect">
            <a:avLst/>
          </a:prstGeom>
          <a:noFill/>
          <a:ln>
            <a:noFill/>
          </a:ln>
        </p:spPr>
      </p:pic>
      <p:sp>
        <p:nvSpPr>
          <p:cNvPr id="53" name="Google Shape;53;p6"/>
          <p:cNvSpPr/>
          <p:nvPr>
            <p:ph idx="6" type="pic"/>
          </p:nvPr>
        </p:nvSpPr>
        <p:spPr>
          <a:xfrm>
            <a:off x="44347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54" name="Google Shape;54;p6"/>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sp>
        <p:nvSpPr>
          <p:cNvPr id="55" name="Google Shape;55;p6"/>
          <p:cNvSpPr txBox="1"/>
          <p:nvPr>
            <p:ph idx="7" type="body"/>
          </p:nvPr>
        </p:nvSpPr>
        <p:spPr>
          <a:xfrm>
            <a:off x="997500" y="3185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6" name="Google Shape;56;p6"/>
          <p:cNvSpPr txBox="1"/>
          <p:nvPr>
            <p:ph idx="8" type="body"/>
          </p:nvPr>
        </p:nvSpPr>
        <p:spPr>
          <a:xfrm>
            <a:off x="997500" y="3566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7" name="Google Shape;57;p6"/>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6">
    <p:bg>
      <p:bgPr>
        <a:solidFill>
          <a:srgbClr val="FFFFFF"/>
        </a:solidFill>
      </p:bgPr>
    </p:bg>
    <p:spTree>
      <p:nvGrpSpPr>
        <p:cNvPr id="58" name="Shape 58"/>
        <p:cNvGrpSpPr/>
        <p:nvPr/>
      </p:nvGrpSpPr>
      <p:grpSpPr>
        <a:xfrm>
          <a:off x="0" y="0"/>
          <a:ext cx="0" cy="0"/>
          <a:chOff x="0" y="0"/>
          <a:chExt cx="0" cy="0"/>
        </a:xfrm>
      </p:grpSpPr>
      <p:sp>
        <p:nvSpPr>
          <p:cNvPr id="59" name="Google Shape;59;p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7"/>
          <p:cNvSpPr txBox="1"/>
          <p:nvPr>
            <p:ph idx="2" type="title"/>
          </p:nvPr>
        </p:nvSpPr>
        <p:spPr>
          <a:xfrm>
            <a:off x="648525" y="25300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1" name="Google Shape;61;p7"/>
          <p:cNvSpPr txBox="1"/>
          <p:nvPr>
            <p:ph idx="3" type="title"/>
          </p:nvPr>
        </p:nvSpPr>
        <p:spPr>
          <a:xfrm>
            <a:off x="648525" y="28348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2" name="Google Shape;62;p7"/>
          <p:cNvSpPr txBox="1"/>
          <p:nvPr>
            <p:ph idx="4" type="title"/>
          </p:nvPr>
        </p:nvSpPr>
        <p:spPr>
          <a:xfrm>
            <a:off x="26541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3" name="Google Shape;63;p7"/>
          <p:cNvSpPr txBox="1"/>
          <p:nvPr>
            <p:ph idx="5" type="title"/>
          </p:nvPr>
        </p:nvSpPr>
        <p:spPr>
          <a:xfrm>
            <a:off x="26541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4" name="Google Shape;64;p7"/>
          <p:cNvSpPr txBox="1"/>
          <p:nvPr>
            <p:ph idx="6" type="title"/>
          </p:nvPr>
        </p:nvSpPr>
        <p:spPr>
          <a:xfrm>
            <a:off x="465862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5" name="Google Shape;65;p7"/>
          <p:cNvSpPr txBox="1"/>
          <p:nvPr>
            <p:ph idx="7" type="title"/>
          </p:nvPr>
        </p:nvSpPr>
        <p:spPr>
          <a:xfrm>
            <a:off x="465862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6" name="Google Shape;66;p7"/>
          <p:cNvSpPr txBox="1"/>
          <p:nvPr>
            <p:ph idx="8" type="title"/>
          </p:nvPr>
        </p:nvSpPr>
        <p:spPr>
          <a:xfrm>
            <a:off x="66630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7" name="Google Shape;67;p7"/>
          <p:cNvSpPr txBox="1"/>
          <p:nvPr>
            <p:ph idx="9" type="title"/>
          </p:nvPr>
        </p:nvSpPr>
        <p:spPr>
          <a:xfrm>
            <a:off x="66630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pic>
        <p:nvPicPr>
          <p:cNvPr id="68" name="Google Shape;68;p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69" name="Google Shape;69;p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CUSTOM_4">
    <p:bg>
      <p:bgPr>
        <a:solidFill>
          <a:srgbClr val="03BCD6">
            <a:alpha val="15000"/>
          </a:srgbClr>
        </a:solidFill>
      </p:bgPr>
    </p:bg>
    <p:spTree>
      <p:nvGrpSpPr>
        <p:cNvPr id="70" name="Shape 70"/>
        <p:cNvGrpSpPr/>
        <p:nvPr/>
      </p:nvGrpSpPr>
      <p:grpSpPr>
        <a:xfrm>
          <a:off x="0" y="0"/>
          <a:ext cx="0" cy="0"/>
          <a:chOff x="0" y="0"/>
          <a:chExt cx="0" cy="0"/>
        </a:xfrm>
      </p:grpSpPr>
      <p:sp>
        <p:nvSpPr>
          <p:cNvPr id="71" name="Google Shape;71;p8"/>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2" name="Google Shape;72;p8"/>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3" name="Google Shape;73;p8"/>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CUSTOM_4_1">
    <p:bg>
      <p:bgPr>
        <a:solidFill>
          <a:srgbClr val="0064A1">
            <a:alpha val="15000"/>
          </a:srgbClr>
        </a:solidFill>
      </p:bgPr>
    </p:bg>
    <p:spTree>
      <p:nvGrpSpPr>
        <p:cNvPr id="74"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6" name="Google Shape;76;p9"/>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77" name="Google Shape;77;p9"/>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CUSTOM_4_1_1">
    <p:bg>
      <p:bgPr>
        <a:solidFill>
          <a:srgbClr val="E1195F">
            <a:alpha val="15000"/>
          </a:srgbClr>
        </a:solidFill>
      </p:bgPr>
    </p:bg>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0" name="Google Shape;80;p10"/>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1" name="Google Shape;81;p10"/>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spAutoFit/>
          </a:bodyPr>
          <a:lstStyle>
            <a:lvl1pPr indent="-311150" lvl="0" marL="457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1pPr>
            <a:lvl2pPr indent="-311150" lvl="1" marL="914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2pPr>
            <a:lvl3pPr indent="-311150" lvl="2" marL="1371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3pPr>
            <a:lvl4pPr indent="-311150" lvl="3" marL="1828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4pPr>
            <a:lvl5pPr indent="-311150" lvl="4" marL="22860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5pPr>
            <a:lvl6pPr indent="-311150" lvl="5" marL="2743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6pPr>
            <a:lvl7pPr indent="-311150" lvl="6" marL="3200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7pPr>
            <a:lvl8pPr indent="-311150" lvl="7" marL="3657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8pPr>
            <a:lvl9pPr indent="-311150" lvl="8" marL="4114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hyperlink" Target="https://www.elucidat.com/elucidat-professional-services/" TargetMode="External"/><Relationship Id="rId4" Type="http://schemas.openxmlformats.org/officeDocument/2006/relationships/hyperlink" Target="https://www.elucidat.com/the-5c-framework-for-successful-digital-learning/" TargetMode="External"/><Relationship Id="rId5" Type="http://schemas.openxmlformats.org/officeDocument/2006/relationships/hyperlink" Target="https://www.elucidat.com/elucidat-professional-services/" TargetMode="External"/><Relationship Id="rId6" Type="http://schemas.openxmlformats.org/officeDocument/2006/relationships/hyperlink" Target="https://www.elucidat.com/contact/" TargetMode="External"/><Relationship Id="rId7"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elucidat.com/guides/5c-framework/" TargetMode="External"/><Relationship Id="rId4" Type="http://schemas.openxmlformats.org/officeDocument/2006/relationships/hyperlink" Target="https://www.elucidat.com/services/learning-consultancy/" TargetMode="External"/><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theuxreview.co.uk/personas-the-beginners-gui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517575" y="2574200"/>
            <a:ext cx="7977000" cy="1908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4000"/>
              <a:t>Capture</a:t>
            </a:r>
            <a:endParaRPr sz="4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35"/>
          <p:cNvSpPr txBox="1"/>
          <p:nvPr>
            <p:ph idx="1" type="subTitle"/>
          </p:nvPr>
        </p:nvSpPr>
        <p:spPr>
          <a:xfrm>
            <a:off x="517575" y="3447150"/>
            <a:ext cx="7977000" cy="1767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Shape your problem and audience needs, before you shape and test out your digital learning solution.</a:t>
            </a:r>
            <a:endParaRPr/>
          </a:p>
          <a:p>
            <a:pPr indent="0" lvl="0" marL="0" rtl="0" algn="l">
              <a:spcBef>
                <a:spcPts val="1200"/>
              </a:spcBef>
              <a:spcAft>
                <a:spcPts val="0"/>
              </a:spcAft>
              <a:buNone/>
            </a:pPr>
            <a:r>
              <a:rPr lang="en-GB">
                <a:latin typeface="Poppins"/>
                <a:ea typeface="Poppins"/>
                <a:cs typeface="Poppins"/>
                <a:sym typeface="Poppins"/>
              </a:rPr>
              <a:t>5C Framework for successful digital learning</a:t>
            </a:r>
            <a:endParaRPr>
              <a:latin typeface="Poppins"/>
              <a:ea typeface="Poppins"/>
              <a:cs typeface="Poppins"/>
              <a:sym typeface="Poppins"/>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46" name="Google Shape;346;p35"/>
          <p:cNvPicPr preferRelativeResize="0"/>
          <p:nvPr/>
        </p:nvPicPr>
        <p:blipFill>
          <a:blip r:embed="rId3">
            <a:alphaModFix/>
          </a:blip>
          <a:stretch>
            <a:fillRect/>
          </a:stretch>
        </p:blipFill>
        <p:spPr>
          <a:xfrm>
            <a:off x="5894350" y="1287775"/>
            <a:ext cx="1565800" cy="156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4"/>
          <p:cNvSpPr txBox="1"/>
          <p:nvPr/>
        </p:nvSpPr>
        <p:spPr>
          <a:xfrm>
            <a:off x="840850" y="136350"/>
            <a:ext cx="4299900" cy="1554300"/>
          </a:xfrm>
          <a:prstGeom prst="rect">
            <a:avLst/>
          </a:prstGeom>
          <a:noFill/>
          <a:ln>
            <a:noFill/>
          </a:ln>
        </p:spPr>
        <p:txBody>
          <a:bodyPr anchorCtr="0" anchor="b" bIns="91425" lIns="91425" spcFirstLastPara="1" rIns="91425" wrap="square" tIns="91425">
            <a:noAutofit/>
          </a:bodyPr>
          <a:lstStyle/>
          <a:p>
            <a:pPr indent="457200" lvl="0" marL="457200" rtl="0" algn="l">
              <a:spcBef>
                <a:spcPts val="0"/>
              </a:spcBef>
              <a:spcAft>
                <a:spcPts val="0"/>
              </a:spcAft>
              <a:buNone/>
            </a:pPr>
            <a:r>
              <a:rPr b="1" lang="en-GB" sz="4000">
                <a:solidFill>
                  <a:schemeClr val="dk2"/>
                </a:solidFill>
                <a:latin typeface="Poppins"/>
                <a:ea typeface="Poppins"/>
                <a:cs typeface="Poppins"/>
                <a:sym typeface="Poppins"/>
              </a:rPr>
              <a:t>Capture</a:t>
            </a:r>
            <a:endParaRPr b="1" sz="4000">
              <a:solidFill>
                <a:schemeClr val="dk2"/>
              </a:solidFill>
              <a:latin typeface="Poppins"/>
              <a:ea typeface="Poppins"/>
              <a:cs typeface="Poppins"/>
              <a:sym typeface="Poppins"/>
            </a:endParaRPr>
          </a:p>
        </p:txBody>
      </p:sp>
      <p:sp>
        <p:nvSpPr>
          <p:cNvPr id="434" name="Google Shape;434;p44"/>
          <p:cNvSpPr txBox="1"/>
          <p:nvPr/>
        </p:nvSpPr>
        <p:spPr>
          <a:xfrm>
            <a:off x="840850" y="1821650"/>
            <a:ext cx="41445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We hope you’ve found this guide useful!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Taking the time to understand your goals and audience means you can move forward into idea generation with confidence.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If you’d like one-to-one support from our Learning Consultancy team, please </a:t>
            </a:r>
            <a:r>
              <a:rPr lang="en-GB" sz="1100" u="sng">
                <a:solidFill>
                  <a:schemeClr val="dk2"/>
                </a:solidFill>
                <a:latin typeface="Open Sans"/>
                <a:ea typeface="Open Sans"/>
                <a:cs typeface="Open Sans"/>
                <a:sym typeface="Open Sans"/>
                <a:hlinkClick r:id="rId3">
                  <a:extLst>
                    <a:ext uri="{A12FA001-AC4F-418D-AE19-62706E023703}">
                      <ahyp:hlinkClr val="tx"/>
                    </a:ext>
                  </a:extLst>
                </a:hlinkClick>
              </a:rPr>
              <a:t>get in touch</a:t>
            </a:r>
            <a:r>
              <a:rPr lang="en-GB" sz="1100">
                <a:solidFill>
                  <a:schemeClr val="dk2"/>
                </a:solidFill>
                <a:latin typeface="Open Sans"/>
                <a:ea typeface="Open Sans"/>
                <a:cs typeface="Open Sans"/>
                <a:sym typeface="Open Sans"/>
              </a:rPr>
              <a:t>.</a:t>
            </a:r>
            <a:endParaRPr sz="1100">
              <a:solidFill>
                <a:schemeClr val="dk2"/>
              </a:solidFill>
              <a:latin typeface="Open Sans"/>
              <a:ea typeface="Open Sans"/>
              <a:cs typeface="Open Sans"/>
              <a:sym typeface="Open Sans"/>
            </a:endParaRPr>
          </a:p>
        </p:txBody>
      </p:sp>
      <p:graphicFrame>
        <p:nvGraphicFramePr>
          <p:cNvPr id="435" name="Google Shape;435;p44"/>
          <p:cNvGraphicFramePr/>
          <p:nvPr/>
        </p:nvGraphicFramePr>
        <p:xfrm>
          <a:off x="5704100" y="473588"/>
          <a:ext cx="3000000" cy="3000000"/>
        </p:xfrm>
        <a:graphic>
          <a:graphicData uri="http://schemas.openxmlformats.org/drawingml/2006/table">
            <a:tbl>
              <a:tblPr>
                <a:noFill/>
                <a:tableStyleId>{4BFED3D3-8CD6-41F4-B0BC-7D52A91419E0}</a:tableStyleId>
              </a:tblPr>
              <a:tblGrid>
                <a:gridCol w="3080125"/>
              </a:tblGrid>
              <a:tr h="100000">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What next?</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0064A1"/>
                    </a:solidFill>
                  </a:tcPr>
                </a:tc>
              </a:tr>
              <a:tr h="100000">
                <a:tc>
                  <a:txBody>
                    <a:bodyPr/>
                    <a:lstStyle/>
                    <a:p>
                      <a:pPr indent="-285750" lvl="0" marL="457200" marR="228600" rtl="0" algn="l">
                        <a:spcBef>
                          <a:spcPts val="1000"/>
                        </a:spcBef>
                        <a:spcAft>
                          <a:spcPts val="0"/>
                        </a:spcAft>
                        <a:buClr>
                          <a:schemeClr val="dk1"/>
                        </a:buClr>
                        <a:buSzPts val="900"/>
                        <a:buFont typeface="Open Sans"/>
                        <a:buChar char="★"/>
                      </a:pPr>
                      <a:r>
                        <a:rPr b="1" lang="en-GB" sz="900" u="sng">
                          <a:solidFill>
                            <a:srgbClr val="E1195F"/>
                          </a:solidFill>
                          <a:latin typeface="Open Sans"/>
                          <a:ea typeface="Open Sans"/>
                          <a:cs typeface="Open Sans"/>
                          <a:sym typeface="Open Sans"/>
                          <a:hlinkClick r:id="rId4">
                            <a:extLst>
                              <a:ext uri="{A12FA001-AC4F-418D-AE19-62706E023703}">
                                <ahyp:hlinkClr val="tx"/>
                              </a:ext>
                            </a:extLst>
                          </a:hlinkClick>
                        </a:rPr>
                        <a:t>Get more 5C Framework guides</a:t>
                      </a:r>
                      <a:br>
                        <a:rPr lang="en-GB" sz="900">
                          <a:solidFill>
                            <a:srgbClr val="0D2139"/>
                          </a:solidFill>
                          <a:latin typeface="Open Sans"/>
                          <a:ea typeface="Open Sans"/>
                          <a:cs typeface="Open Sans"/>
                          <a:sym typeface="Open Sans"/>
                        </a:rPr>
                      </a:br>
                      <a:br>
                        <a:rPr lang="en-GB" sz="900">
                          <a:solidFill>
                            <a:srgbClr val="0D2139"/>
                          </a:solidFill>
                          <a:latin typeface="Open Sans"/>
                          <a:ea typeface="Open Sans"/>
                          <a:cs typeface="Open Sans"/>
                          <a:sym typeface="Open Sans"/>
                        </a:rPr>
                      </a:br>
                      <a:r>
                        <a:rPr lang="en-GB" sz="900">
                          <a:solidFill>
                            <a:srgbClr val="0D2139"/>
                          </a:solidFill>
                          <a:latin typeface="Open Sans"/>
                          <a:ea typeface="Open Sans"/>
                          <a:cs typeface="Open Sans"/>
                          <a:sym typeface="Open Sans"/>
                        </a:rPr>
                        <a:t>These will help you to generate design concepts, speed up your production process and much more!</a:t>
                      </a:r>
                      <a:endParaRPr sz="900">
                        <a:solidFill>
                          <a:srgbClr val="0D2139"/>
                        </a:solidFill>
                        <a:latin typeface="Open Sans"/>
                        <a:ea typeface="Open Sans"/>
                        <a:cs typeface="Open Sans"/>
                        <a:sym typeface="Open Sans"/>
                      </a:endParaRPr>
                    </a:p>
                    <a:p>
                      <a:pPr indent="-285750" lvl="0" marL="457200" marR="228600" rtl="0" algn="l">
                        <a:spcBef>
                          <a:spcPts val="1000"/>
                        </a:spcBef>
                        <a:spcAft>
                          <a:spcPts val="0"/>
                        </a:spcAft>
                        <a:buClr>
                          <a:schemeClr val="dk1"/>
                        </a:buClr>
                        <a:buSzPts val="900"/>
                        <a:buFont typeface="Open Sans"/>
                        <a:buChar char="★"/>
                      </a:pPr>
                      <a:r>
                        <a:rPr b="1" lang="en-GB" sz="900" u="sng">
                          <a:solidFill>
                            <a:srgbClr val="E1195F"/>
                          </a:solidFill>
                          <a:latin typeface="Open Sans"/>
                          <a:ea typeface="Open Sans"/>
                          <a:cs typeface="Open Sans"/>
                          <a:sym typeface="Open Sans"/>
                          <a:hlinkClick r:id="rId5">
                            <a:extLst>
                              <a:ext uri="{A12FA001-AC4F-418D-AE19-62706E023703}">
                                <ahyp:hlinkClr val="tx"/>
                              </a:ext>
                            </a:extLst>
                          </a:hlinkClick>
                        </a:rPr>
                        <a:t>Discover our coaching and design services </a:t>
                      </a:r>
                      <a:br>
                        <a:rPr lang="en-GB" sz="900">
                          <a:solidFill>
                            <a:srgbClr val="0D2139"/>
                          </a:solidFill>
                          <a:latin typeface="Open Sans"/>
                          <a:ea typeface="Open Sans"/>
                          <a:cs typeface="Open Sans"/>
                          <a:sym typeface="Open Sans"/>
                        </a:rPr>
                      </a:br>
                      <a:br>
                        <a:rPr lang="en-GB" sz="900">
                          <a:solidFill>
                            <a:srgbClr val="0D2139"/>
                          </a:solidFill>
                          <a:latin typeface="Open Sans"/>
                          <a:ea typeface="Open Sans"/>
                          <a:cs typeface="Open Sans"/>
                          <a:sym typeface="Open Sans"/>
                        </a:rPr>
                      </a:br>
                      <a:r>
                        <a:rPr lang="en-GB" sz="900">
                          <a:solidFill>
                            <a:srgbClr val="0D2139"/>
                          </a:solidFill>
                          <a:latin typeface="Open Sans"/>
                          <a:ea typeface="Open Sans"/>
                          <a:cs typeface="Open Sans"/>
                          <a:sym typeface="Open Sans"/>
                        </a:rPr>
                        <a:t>Get hands on support and guidance to help you deliver real-life impact from your projects.</a:t>
                      </a:r>
                      <a:endParaRPr sz="900">
                        <a:solidFill>
                          <a:srgbClr val="0D2139"/>
                        </a:solidFill>
                        <a:latin typeface="Open Sans"/>
                        <a:ea typeface="Open Sans"/>
                        <a:cs typeface="Open Sans"/>
                        <a:sym typeface="Open Sans"/>
                      </a:endParaRPr>
                    </a:p>
                    <a:p>
                      <a:pPr indent="-285750" lvl="0" marL="457200" marR="228600" rtl="0" algn="l">
                        <a:spcBef>
                          <a:spcPts val="1000"/>
                        </a:spcBef>
                        <a:spcAft>
                          <a:spcPts val="1000"/>
                        </a:spcAft>
                        <a:buClr>
                          <a:schemeClr val="dk1"/>
                        </a:buClr>
                        <a:buSzPts val="900"/>
                        <a:buFont typeface="Open Sans"/>
                        <a:buChar char="★"/>
                      </a:pPr>
                      <a:r>
                        <a:rPr b="1" lang="en-GB" sz="900" u="sng">
                          <a:solidFill>
                            <a:srgbClr val="E1195F"/>
                          </a:solidFill>
                          <a:latin typeface="Open Sans"/>
                          <a:ea typeface="Open Sans"/>
                          <a:cs typeface="Open Sans"/>
                          <a:sym typeface="Open Sans"/>
                          <a:hlinkClick r:id="rId6">
                            <a:extLst>
                              <a:ext uri="{A12FA001-AC4F-418D-AE19-62706E023703}">
                                <ahyp:hlinkClr val="tx"/>
                              </a:ext>
                            </a:extLst>
                          </a:hlinkClick>
                        </a:rPr>
                        <a:t>Talk to us</a:t>
                      </a:r>
                      <a:br>
                        <a:rPr lang="en-GB" sz="900">
                          <a:solidFill>
                            <a:srgbClr val="0D2139"/>
                          </a:solidFill>
                          <a:latin typeface="Open Sans"/>
                          <a:ea typeface="Open Sans"/>
                          <a:cs typeface="Open Sans"/>
                          <a:sym typeface="Open Sans"/>
                        </a:rPr>
                      </a:br>
                      <a:br>
                        <a:rPr lang="en-GB" sz="900">
                          <a:solidFill>
                            <a:srgbClr val="0D2139"/>
                          </a:solidFill>
                          <a:latin typeface="Open Sans"/>
                          <a:ea typeface="Open Sans"/>
                          <a:cs typeface="Open Sans"/>
                          <a:sym typeface="Open Sans"/>
                        </a:rPr>
                      </a:br>
                      <a:r>
                        <a:rPr lang="en-GB" sz="900">
                          <a:solidFill>
                            <a:srgbClr val="0D2139"/>
                          </a:solidFill>
                          <a:latin typeface="Open Sans"/>
                          <a:ea typeface="Open Sans"/>
                          <a:cs typeface="Open Sans"/>
                          <a:sym typeface="Open Sans"/>
                        </a:rPr>
                        <a:t>We’d be happy to help with any questions you have about this guide and discuss how we can help you further. </a:t>
                      </a:r>
                      <a:endParaRPr sz="900">
                        <a:solidFill>
                          <a:srgbClr val="0D2139"/>
                        </a:solidFill>
                        <a:latin typeface="Open Sans"/>
                        <a:ea typeface="Open Sans"/>
                        <a:cs typeface="Open Sans"/>
                        <a:sym typeface="Open Sa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chemeClr val="lt2"/>
                    </a:solidFill>
                  </a:tcPr>
                </a:tc>
              </a:tr>
            </a:tbl>
          </a:graphicData>
        </a:graphic>
      </p:graphicFrame>
      <p:pic>
        <p:nvPicPr>
          <p:cNvPr id="436" name="Google Shape;436;p44"/>
          <p:cNvPicPr preferRelativeResize="0"/>
          <p:nvPr/>
        </p:nvPicPr>
        <p:blipFill>
          <a:blip r:embed="rId7">
            <a:alphaModFix/>
          </a:blip>
          <a:stretch>
            <a:fillRect/>
          </a:stretch>
        </p:blipFill>
        <p:spPr>
          <a:xfrm>
            <a:off x="766275" y="727200"/>
            <a:ext cx="862425" cy="86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6"/>
          <p:cNvSpPr txBox="1"/>
          <p:nvPr>
            <p:ph type="title"/>
          </p:nvPr>
        </p:nvSpPr>
        <p:spPr>
          <a:xfrm>
            <a:off x="311700" y="292625"/>
            <a:ext cx="8520600" cy="178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Capture:</a:t>
            </a:r>
            <a:endParaRPr/>
          </a:p>
          <a:p>
            <a:pPr indent="0" lvl="0" marL="0" rtl="0" algn="l">
              <a:spcBef>
                <a:spcPts val="0"/>
              </a:spcBef>
              <a:spcAft>
                <a:spcPts val="0"/>
              </a:spcAft>
              <a:buNone/>
            </a:pPr>
            <a:r>
              <a:rPr b="0" lang="en-GB" sz="2000"/>
              <a:t>The first C of the 5C framework</a:t>
            </a:r>
            <a:endParaRPr b="0" sz="2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36"/>
          <p:cNvSpPr txBox="1"/>
          <p:nvPr>
            <p:ph idx="1" type="body"/>
          </p:nvPr>
        </p:nvSpPr>
        <p:spPr>
          <a:xfrm>
            <a:off x="326100" y="1416700"/>
            <a:ext cx="8059500" cy="3687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1200"/>
              <a:t>We recognize that great digital learning comes from more than the tools you use to create it. Based on our experience of supporting millions of learners, the </a:t>
            </a:r>
            <a:r>
              <a:rPr lang="en-GB" sz="1200" u="sng">
                <a:solidFill>
                  <a:schemeClr val="hlink"/>
                </a:solidFill>
                <a:hlinkClick r:id="rId3"/>
              </a:rPr>
              <a:t>Elucidat 5C Framework</a:t>
            </a:r>
            <a:r>
              <a:rPr lang="en-GB" sz="1200"/>
              <a:t> sets out </a:t>
            </a:r>
            <a:r>
              <a:rPr b="1" lang="en-GB" sz="1200"/>
              <a:t>essential steps</a:t>
            </a:r>
            <a:r>
              <a:rPr lang="en-GB" sz="1200"/>
              <a:t> for achieving the best outcomes for learners and your business.</a:t>
            </a:r>
            <a:endParaRPr sz="1200"/>
          </a:p>
          <a:p>
            <a:pPr indent="0" lvl="0" marL="0" rtl="0" algn="l">
              <a:spcBef>
                <a:spcPts val="1200"/>
              </a:spcBef>
              <a:spcAft>
                <a:spcPts val="0"/>
              </a:spcAft>
              <a:buNone/>
            </a:pPr>
            <a:r>
              <a:rPr lang="en-GB" sz="1200"/>
              <a:t>When we talk about learning we’r</a:t>
            </a:r>
            <a:r>
              <a:rPr lang="en-GB" sz="1200"/>
              <a:t>e</a:t>
            </a:r>
            <a:r>
              <a:rPr lang="en-GB" sz="1200"/>
              <a:t> really talking about changing people’s behaviours and habits. To be successful you need to get under the skin of who your audience is, what will really help them perform better, and what will engage them.</a:t>
            </a:r>
            <a:endParaRPr sz="1200"/>
          </a:p>
          <a:p>
            <a:pPr indent="0" lvl="0" marL="0" rtl="0" algn="l">
              <a:spcBef>
                <a:spcPts val="1200"/>
              </a:spcBef>
              <a:spcAft>
                <a:spcPts val="0"/>
              </a:spcAft>
              <a:buNone/>
            </a:pPr>
            <a:r>
              <a:rPr lang="en-GB" sz="1200"/>
              <a:t>This template will help you get a clear picture of the changes you need your audience to make and what will help them get there. We suggest you work through this guide </a:t>
            </a:r>
            <a:r>
              <a:rPr b="1" lang="en-GB" sz="1200"/>
              <a:t>as a team</a:t>
            </a:r>
            <a:r>
              <a:rPr lang="en-GB" sz="1200"/>
              <a:t>, inviting all of the relevant stakeholders. Getting this input at the beginning will get you off to the right start.</a:t>
            </a:r>
            <a:endParaRPr sz="1200"/>
          </a:p>
          <a:p>
            <a:pPr indent="0" lvl="0" marL="0" rtl="0" algn="l">
              <a:spcBef>
                <a:spcPts val="1200"/>
              </a:spcBef>
              <a:spcAft>
                <a:spcPts val="0"/>
              </a:spcAft>
              <a:buNone/>
            </a:pPr>
            <a:r>
              <a:rPr b="1" lang="en-GB" sz="1200"/>
              <a:t>Need some support?</a:t>
            </a:r>
            <a:r>
              <a:rPr lang="en-GB" sz="1200"/>
              <a:t> </a:t>
            </a:r>
            <a:r>
              <a:rPr lang="en-GB" sz="1200" u="sng">
                <a:solidFill>
                  <a:schemeClr val="hlink"/>
                </a:solidFill>
                <a:hlinkClick r:id="rId4"/>
              </a:rPr>
              <a:t>Find out more</a:t>
            </a:r>
            <a:r>
              <a:rPr lang="en-GB" sz="1200"/>
              <a:t> about our Learning Consultancy team and our coaching and design services at each stage of the 5Cs Framework.</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353" name="Google Shape;353;p36"/>
          <p:cNvPicPr preferRelativeResize="0"/>
          <p:nvPr/>
        </p:nvPicPr>
        <p:blipFill>
          <a:blip r:embed="rId5">
            <a:alphaModFix/>
          </a:blip>
          <a:stretch>
            <a:fillRect/>
          </a:stretch>
        </p:blipFill>
        <p:spPr>
          <a:xfrm>
            <a:off x="7583600" y="292625"/>
            <a:ext cx="862650" cy="86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What are you doing?</a:t>
            </a:r>
            <a:endParaRPr b="1" sz="2400">
              <a:solidFill>
                <a:schemeClr val="dk2"/>
              </a:solidFill>
              <a:latin typeface="Poppins"/>
              <a:ea typeface="Poppins"/>
              <a:cs typeface="Poppins"/>
              <a:sym typeface="Poppins"/>
            </a:endParaRPr>
          </a:p>
        </p:txBody>
      </p:sp>
      <p:sp>
        <p:nvSpPr>
          <p:cNvPr id="359" name="Google Shape;359;p37"/>
          <p:cNvSpPr txBox="1"/>
          <p:nvPr/>
        </p:nvSpPr>
        <p:spPr>
          <a:xfrm>
            <a:off x="444475" y="1047650"/>
            <a:ext cx="8294400" cy="320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0D2139"/>
                </a:solidFill>
                <a:latin typeface="Open Sans"/>
                <a:ea typeface="Open Sans"/>
                <a:cs typeface="Open Sans"/>
                <a:sym typeface="Open Sans"/>
              </a:rPr>
              <a:t>The starting point for every elearning project should be its goal. Ask yourself what you’re trying to achieve and why. The more measurable your goal is, the easier it will be to demonstrate effectiveness later. These questions will help you clarify your goal.</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rPr lang="en-GB" sz="1200">
                <a:solidFill>
                  <a:srgbClr val="0D2139"/>
                </a:solidFill>
                <a:latin typeface="Open Sans"/>
                <a:ea typeface="Open Sans"/>
                <a:cs typeface="Open Sans"/>
                <a:sym typeface="Open Sans"/>
              </a:rPr>
              <a:t>Describe the purpose of your digital learning project in 10 words. How will it help people achieve a business or personal goal?</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rPr lang="en-GB" sz="1200">
                <a:solidFill>
                  <a:srgbClr val="0D2139"/>
                </a:solidFill>
                <a:latin typeface="Open Sans"/>
                <a:ea typeface="Open Sans"/>
                <a:cs typeface="Open Sans"/>
                <a:sym typeface="Open Sans"/>
              </a:rPr>
              <a:t>What does success look like? What will your project DO in the real world that you’ll be able to measure?</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rPr lang="en-GB" sz="1200">
                <a:solidFill>
                  <a:srgbClr val="0D2139"/>
                </a:solidFill>
                <a:latin typeface="Open Sans"/>
                <a:ea typeface="Open Sans"/>
                <a:cs typeface="Open Sans"/>
                <a:sym typeface="Open Sans"/>
              </a:rPr>
              <a:t>What else will help drive the outcome? Other interventions, coaching, management support, communications?</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1200"/>
              </a:spcAft>
              <a:buNone/>
            </a:pPr>
            <a:r>
              <a:t/>
            </a:r>
            <a:endParaRPr sz="1200">
              <a:solidFill>
                <a:srgbClr val="0D2139"/>
              </a:solidFill>
              <a:latin typeface="Open Sans"/>
              <a:ea typeface="Open Sans"/>
              <a:cs typeface="Open Sans"/>
              <a:sym typeface="Open Sans"/>
            </a:endParaRPr>
          </a:p>
        </p:txBody>
      </p:sp>
      <p:sp>
        <p:nvSpPr>
          <p:cNvPr id="360" name="Google Shape;360;p37"/>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361" name="Google Shape;361;p37"/>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1</a:t>
            </a:r>
            <a:endParaRPr b="1" sz="1800">
              <a:solidFill>
                <a:schemeClr val="dk2"/>
              </a:solidFill>
              <a:latin typeface="Poppins"/>
              <a:ea typeface="Poppins"/>
              <a:cs typeface="Poppins"/>
              <a:sym typeface="Poppins"/>
            </a:endParaRPr>
          </a:p>
        </p:txBody>
      </p:sp>
      <p:sp>
        <p:nvSpPr>
          <p:cNvPr id="362" name="Google Shape;362;p37"/>
          <p:cNvSpPr/>
          <p:nvPr/>
        </p:nvSpPr>
        <p:spPr>
          <a:xfrm>
            <a:off x="549163" y="2395663"/>
            <a:ext cx="8182500" cy="337500"/>
          </a:xfrm>
          <a:prstGeom prst="rect">
            <a:avLst/>
          </a:prstGeom>
          <a:solidFill>
            <a:schemeClr val="lt1"/>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
        <p:nvSpPr>
          <p:cNvPr id="363" name="Google Shape;363;p37"/>
          <p:cNvSpPr/>
          <p:nvPr/>
        </p:nvSpPr>
        <p:spPr>
          <a:xfrm>
            <a:off x="549175" y="3127728"/>
            <a:ext cx="8182500" cy="4089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
        <p:nvSpPr>
          <p:cNvPr id="364" name="Google Shape;364;p37"/>
          <p:cNvSpPr/>
          <p:nvPr/>
        </p:nvSpPr>
        <p:spPr>
          <a:xfrm>
            <a:off x="549175" y="3931173"/>
            <a:ext cx="8182500" cy="6474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8"/>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Who is it for?</a:t>
            </a:r>
            <a:endParaRPr b="1" sz="2400">
              <a:solidFill>
                <a:schemeClr val="dk1"/>
              </a:solidFill>
              <a:latin typeface="Poppins"/>
              <a:ea typeface="Poppins"/>
              <a:cs typeface="Poppins"/>
              <a:sym typeface="Poppins"/>
            </a:endParaRPr>
          </a:p>
        </p:txBody>
      </p:sp>
      <p:sp>
        <p:nvSpPr>
          <p:cNvPr id="370" name="Google Shape;370;p38"/>
          <p:cNvSpPr txBox="1"/>
          <p:nvPr/>
        </p:nvSpPr>
        <p:spPr>
          <a:xfrm>
            <a:off x="444475" y="1047650"/>
            <a:ext cx="82944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200">
                <a:solidFill>
                  <a:srgbClr val="0D2139"/>
                </a:solidFill>
                <a:latin typeface="Open Sans"/>
                <a:ea typeface="Open Sans"/>
                <a:cs typeface="Open Sans"/>
                <a:sym typeface="Open Sans"/>
              </a:rPr>
              <a:t>Get crystal clear on who your target audience is. Use the table below to create </a:t>
            </a:r>
            <a:r>
              <a:rPr lang="en-GB" sz="1200" u="sng">
                <a:solidFill>
                  <a:srgbClr val="E1195F"/>
                </a:solidFill>
                <a:latin typeface="Open Sans"/>
                <a:ea typeface="Open Sans"/>
                <a:cs typeface="Open Sans"/>
                <a:sym typeface="Open Sans"/>
                <a:hlinkClick r:id="rId3">
                  <a:extLst>
                    <a:ext uri="{A12FA001-AC4F-418D-AE19-62706E023703}">
                      <ahyp:hlinkClr val="tx"/>
                    </a:ext>
                  </a:extLst>
                </a:hlinkClick>
              </a:rPr>
              <a:t>three sample personas</a:t>
            </a:r>
            <a:r>
              <a:rPr lang="en-GB" sz="1200">
                <a:solidFill>
                  <a:srgbClr val="0D2139"/>
                </a:solidFill>
                <a:latin typeface="Open Sans"/>
                <a:ea typeface="Open Sans"/>
                <a:cs typeface="Open Sans"/>
                <a:sym typeface="Open Sans"/>
              </a:rPr>
              <a:t> that represent different subgroups within your audience. This will help you personalize your learning experience later on.</a:t>
            </a:r>
            <a:endParaRPr sz="1200">
              <a:solidFill>
                <a:srgbClr val="0D2139"/>
              </a:solidFill>
              <a:latin typeface="Open Sans"/>
              <a:ea typeface="Open Sans"/>
              <a:cs typeface="Open Sans"/>
              <a:sym typeface="Open Sans"/>
            </a:endParaRPr>
          </a:p>
        </p:txBody>
      </p:sp>
      <p:sp>
        <p:nvSpPr>
          <p:cNvPr id="371" name="Google Shape;371;p38"/>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372" name="Google Shape;372;p38"/>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2</a:t>
            </a:r>
            <a:endParaRPr b="1" sz="1800">
              <a:solidFill>
                <a:schemeClr val="dk1"/>
              </a:solidFill>
              <a:latin typeface="Poppins"/>
              <a:ea typeface="Poppins"/>
              <a:cs typeface="Poppins"/>
              <a:sym typeface="Poppins"/>
            </a:endParaRPr>
          </a:p>
        </p:txBody>
      </p:sp>
      <p:graphicFrame>
        <p:nvGraphicFramePr>
          <p:cNvPr id="373" name="Google Shape;373;p38"/>
          <p:cNvGraphicFramePr/>
          <p:nvPr/>
        </p:nvGraphicFramePr>
        <p:xfrm>
          <a:off x="500463" y="1841750"/>
          <a:ext cx="3000000" cy="3000000"/>
        </p:xfrm>
        <a:graphic>
          <a:graphicData uri="http://schemas.openxmlformats.org/drawingml/2006/table">
            <a:tbl>
              <a:tblPr>
                <a:noFill/>
                <a:tableStyleId>{4BFED3D3-8CD6-41F4-B0BC-7D52A91419E0}</a:tableStyleId>
              </a:tblPr>
              <a:tblGrid>
                <a:gridCol w="3456500"/>
                <a:gridCol w="1575300"/>
                <a:gridCol w="1575300"/>
                <a:gridCol w="1575300"/>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Create profiles for your audience</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Persona A:</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Persona B:</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Persona C:</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0" lvl="0" marL="0" rtl="0" algn="l">
                        <a:spcBef>
                          <a:spcPts val="0"/>
                        </a:spcBef>
                        <a:spcAft>
                          <a:spcPts val="0"/>
                        </a:spcAft>
                        <a:buNone/>
                      </a:pPr>
                      <a:r>
                        <a:rPr lang="en-GB" sz="1000">
                          <a:solidFill>
                            <a:srgbClr val="0D2139"/>
                          </a:solidFill>
                          <a:latin typeface="Open Sans"/>
                          <a:ea typeface="Open Sans"/>
                          <a:cs typeface="Open Sans"/>
                          <a:sym typeface="Open Sans"/>
                        </a:rPr>
                        <a:t>What do you need them to do better/more of?</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0D2139"/>
                          </a:solidFill>
                          <a:latin typeface="Open Sans"/>
                          <a:ea typeface="Open Sans"/>
                          <a:cs typeface="Open Sans"/>
                          <a:sym typeface="Open Sans"/>
                        </a:rPr>
                        <a:t>What is blocking them from doing so right now?</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0D2139"/>
                          </a:solidFill>
                          <a:latin typeface="Open Sans"/>
                          <a:ea typeface="Open Sans"/>
                          <a:cs typeface="Open Sans"/>
                          <a:sym typeface="Open Sans"/>
                        </a:rPr>
                        <a:t>What will be genuinely useful to them to help them get there?</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0D2139"/>
                          </a:solidFill>
                          <a:latin typeface="Open Sans"/>
                          <a:ea typeface="Open Sans"/>
                          <a:cs typeface="Open Sans"/>
                          <a:sym typeface="Open Sans"/>
                        </a:rPr>
                        <a:t>What would motivate them to use your product?</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0D2139"/>
                          </a:solidFill>
                          <a:latin typeface="Open Sans"/>
                          <a:ea typeface="Open Sans"/>
                          <a:cs typeface="Open Sans"/>
                          <a:sym typeface="Open Sans"/>
                        </a:rPr>
                        <a:t>When are they likely to learn? Dedicated time slots, in between tasks, at home…</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0D2139"/>
                          </a:solidFill>
                          <a:latin typeface="Open Sans"/>
                          <a:ea typeface="Open Sans"/>
                          <a:cs typeface="Open Sans"/>
                          <a:sym typeface="Open Sans"/>
                        </a:rPr>
                        <a:t>What do they need to learn and what can they look up at the moment?</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9"/>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Does it need to be personalized?</a:t>
            </a:r>
            <a:endParaRPr b="1" sz="2400">
              <a:solidFill>
                <a:schemeClr val="dk1"/>
              </a:solidFill>
              <a:latin typeface="Poppins"/>
              <a:ea typeface="Poppins"/>
              <a:cs typeface="Poppins"/>
              <a:sym typeface="Poppins"/>
            </a:endParaRPr>
          </a:p>
        </p:txBody>
      </p:sp>
      <p:sp>
        <p:nvSpPr>
          <p:cNvPr id="379" name="Google Shape;379;p39"/>
          <p:cNvSpPr txBox="1"/>
          <p:nvPr/>
        </p:nvSpPr>
        <p:spPr>
          <a:xfrm>
            <a:off x="444475" y="1047650"/>
            <a:ext cx="8294400" cy="116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0D2139"/>
                </a:solidFill>
                <a:latin typeface="Open Sans"/>
                <a:ea typeface="Open Sans"/>
                <a:cs typeface="Open Sans"/>
                <a:sym typeface="Open Sans"/>
              </a:rPr>
              <a:t>Personalizing your content makes it feel relevant to individual learners and means you can communicate specific learning points rather than generic ones.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GB" sz="1200">
                <a:solidFill>
                  <a:srgbClr val="0D2139"/>
                </a:solidFill>
                <a:latin typeface="Open Sans"/>
                <a:ea typeface="Open Sans"/>
                <a:cs typeface="Open Sans"/>
                <a:sym typeface="Open Sans"/>
              </a:rPr>
              <a:t>Based on the profiles you just created, could you tailor your content in any of the ways below to reach your audience effectively?</a:t>
            </a:r>
            <a:endParaRPr sz="1200">
              <a:solidFill>
                <a:srgbClr val="0D2139"/>
              </a:solidFill>
              <a:latin typeface="Open Sans"/>
              <a:ea typeface="Open Sans"/>
              <a:cs typeface="Open Sans"/>
              <a:sym typeface="Open Sans"/>
            </a:endParaRPr>
          </a:p>
        </p:txBody>
      </p:sp>
      <p:sp>
        <p:nvSpPr>
          <p:cNvPr id="380" name="Google Shape;380;p39"/>
          <p:cNvSpPr/>
          <p:nvPr/>
        </p:nvSpPr>
        <p:spPr>
          <a:xfrm>
            <a:off x="556489" y="561190"/>
            <a:ext cx="366900" cy="3669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Roboto Condensed"/>
              <a:ea typeface="Roboto Condensed"/>
              <a:cs typeface="Roboto Condensed"/>
              <a:sym typeface="Roboto Condensed"/>
            </a:endParaRPr>
          </a:p>
        </p:txBody>
      </p:sp>
      <p:sp>
        <p:nvSpPr>
          <p:cNvPr id="381" name="Google Shape;381;p39"/>
          <p:cNvSpPr txBox="1"/>
          <p:nvPr/>
        </p:nvSpPr>
        <p:spPr>
          <a:xfrm>
            <a:off x="556497" y="510974"/>
            <a:ext cx="3669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3</a:t>
            </a:r>
            <a:endParaRPr b="1" sz="1800">
              <a:solidFill>
                <a:schemeClr val="dk1"/>
              </a:solidFill>
              <a:latin typeface="Poppins"/>
              <a:ea typeface="Poppins"/>
              <a:cs typeface="Poppins"/>
              <a:sym typeface="Poppins"/>
            </a:endParaRPr>
          </a:p>
        </p:txBody>
      </p:sp>
      <p:graphicFrame>
        <p:nvGraphicFramePr>
          <p:cNvPr id="382" name="Google Shape;382;p39"/>
          <p:cNvGraphicFramePr/>
          <p:nvPr/>
        </p:nvGraphicFramePr>
        <p:xfrm>
          <a:off x="556488" y="2304600"/>
          <a:ext cx="3000000" cy="3000000"/>
        </p:xfrm>
        <a:graphic>
          <a:graphicData uri="http://schemas.openxmlformats.org/drawingml/2006/table">
            <a:tbl>
              <a:tblPr>
                <a:noFill/>
                <a:tableStyleId>{4BFED3D3-8CD6-41F4-B0BC-7D52A91419E0}</a:tableStyleId>
              </a:tblPr>
              <a:tblGrid>
                <a:gridCol w="2045600"/>
                <a:gridCol w="2045600"/>
                <a:gridCol w="2045600"/>
                <a:gridCol w="2045600"/>
              </a:tblGrid>
              <a:tr h="100000">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Content tailored to role?</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Content tailored to level of experience?</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Content tailored to capability?</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Any other tailoring?</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ctr">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0"/>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What will make it a success?</a:t>
            </a:r>
            <a:endParaRPr b="1" sz="2400">
              <a:solidFill>
                <a:schemeClr val="dk2"/>
              </a:solidFill>
              <a:latin typeface="Poppins"/>
              <a:ea typeface="Poppins"/>
              <a:cs typeface="Poppins"/>
              <a:sym typeface="Poppins"/>
            </a:endParaRPr>
          </a:p>
        </p:txBody>
      </p:sp>
      <p:sp>
        <p:nvSpPr>
          <p:cNvPr id="388" name="Google Shape;388;p40"/>
          <p:cNvSpPr txBox="1"/>
          <p:nvPr/>
        </p:nvSpPr>
        <p:spPr>
          <a:xfrm>
            <a:off x="444475" y="1047650"/>
            <a:ext cx="8294400" cy="314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0D2139"/>
                </a:solidFill>
                <a:latin typeface="Open Sans"/>
                <a:ea typeface="Open Sans"/>
                <a:cs typeface="Open Sans"/>
                <a:sym typeface="Open Sans"/>
              </a:rPr>
              <a:t>Now you’ve considered your goals and your audience, is your project just/all about “learning” or are there other aspects involved too?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1200"/>
              </a:spcAft>
              <a:buNone/>
            </a:pPr>
            <a:r>
              <a:rPr i="1" lang="en-GB" sz="1200">
                <a:solidFill>
                  <a:srgbClr val="0D2139"/>
                </a:solidFill>
                <a:latin typeface="Open Sans"/>
                <a:ea typeface="Open Sans"/>
                <a:cs typeface="Open Sans"/>
                <a:sym typeface="Open Sans"/>
              </a:rPr>
              <a:t>Examples: Drive motivation/awareness/skills/on-the-job resources/managerial engagement</a:t>
            </a:r>
            <a:endParaRPr i="1" sz="1200">
              <a:solidFill>
                <a:srgbClr val="0D2139"/>
              </a:solidFill>
              <a:latin typeface="Open Sans"/>
              <a:ea typeface="Open Sans"/>
              <a:cs typeface="Open Sans"/>
              <a:sym typeface="Open Sans"/>
            </a:endParaRPr>
          </a:p>
        </p:txBody>
      </p:sp>
      <p:sp>
        <p:nvSpPr>
          <p:cNvPr id="389" name="Google Shape;389;p40"/>
          <p:cNvSpPr/>
          <p:nvPr/>
        </p:nvSpPr>
        <p:spPr>
          <a:xfrm>
            <a:off x="590339" y="563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390" name="Google Shape;390;p40"/>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4</a:t>
            </a:r>
            <a:endParaRPr b="1" sz="1800">
              <a:solidFill>
                <a:schemeClr val="dk2"/>
              </a:solidFill>
              <a:latin typeface="Poppins"/>
              <a:ea typeface="Poppins"/>
              <a:cs typeface="Poppins"/>
              <a:sym typeface="Poppins"/>
            </a:endParaRPr>
          </a:p>
        </p:txBody>
      </p:sp>
      <p:sp>
        <p:nvSpPr>
          <p:cNvPr id="391" name="Google Shape;391;p40"/>
          <p:cNvSpPr/>
          <p:nvPr/>
        </p:nvSpPr>
        <p:spPr>
          <a:xfrm>
            <a:off x="1554575" y="2395675"/>
            <a:ext cx="6171600" cy="7839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
        <p:nvSpPr>
          <p:cNvPr id="392" name="Google Shape;392;p40"/>
          <p:cNvSpPr txBox="1"/>
          <p:nvPr/>
        </p:nvSpPr>
        <p:spPr>
          <a:xfrm>
            <a:off x="1554575" y="19720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b="1" lang="en-GB" sz="1200">
                <a:solidFill>
                  <a:srgbClr val="0D2139"/>
                </a:solidFill>
                <a:latin typeface="Open Sans"/>
                <a:ea typeface="Open Sans"/>
                <a:cs typeface="Open Sans"/>
                <a:sym typeface="Open Sans"/>
              </a:rPr>
              <a:t>If my project can…</a:t>
            </a:r>
            <a:endParaRPr b="1"/>
          </a:p>
        </p:txBody>
      </p:sp>
      <p:sp>
        <p:nvSpPr>
          <p:cNvPr id="393" name="Google Shape;393;p40"/>
          <p:cNvSpPr txBox="1"/>
          <p:nvPr/>
        </p:nvSpPr>
        <p:spPr>
          <a:xfrm>
            <a:off x="4726175" y="3221400"/>
            <a:ext cx="30000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1600"/>
              </a:spcAft>
              <a:buNone/>
            </a:pPr>
            <a:r>
              <a:rPr b="1" lang="en-GB" sz="1200">
                <a:solidFill>
                  <a:srgbClr val="0D2139"/>
                </a:solidFill>
                <a:latin typeface="Open Sans"/>
                <a:ea typeface="Open Sans"/>
                <a:cs typeface="Open Sans"/>
                <a:sym typeface="Open Sans"/>
              </a:rPr>
              <a:t>…it will be a success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1"/>
          <p:cNvSpPr txBox="1"/>
          <p:nvPr/>
        </p:nvSpPr>
        <p:spPr>
          <a:xfrm>
            <a:off x="957250" y="478725"/>
            <a:ext cx="6833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How will you make it widely available?</a:t>
            </a:r>
            <a:endParaRPr b="1" sz="2400">
              <a:solidFill>
                <a:schemeClr val="dk1"/>
              </a:solidFill>
              <a:latin typeface="Poppins"/>
              <a:ea typeface="Poppins"/>
              <a:cs typeface="Poppins"/>
              <a:sym typeface="Poppins"/>
            </a:endParaRPr>
          </a:p>
        </p:txBody>
      </p:sp>
      <p:sp>
        <p:nvSpPr>
          <p:cNvPr id="399" name="Google Shape;399;p41"/>
          <p:cNvSpPr txBox="1"/>
          <p:nvPr/>
        </p:nvSpPr>
        <p:spPr>
          <a:xfrm>
            <a:off x="444475" y="1047650"/>
            <a:ext cx="8294400" cy="320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0D2139"/>
                </a:solidFill>
                <a:latin typeface="Open Sans"/>
                <a:ea typeface="Open Sans"/>
                <a:cs typeface="Open Sans"/>
                <a:sym typeface="Open Sans"/>
              </a:rPr>
              <a:t>Your full audience should be able to access your elearning in a way that suits their needs. This considering the devices you optimize for, the languages you deliver content in and any accessibility requirements you need to design for.</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rPr lang="en-GB" sz="1200">
                <a:solidFill>
                  <a:srgbClr val="0D2139"/>
                </a:solidFill>
                <a:latin typeface="Open Sans"/>
                <a:ea typeface="Open Sans"/>
                <a:cs typeface="Open Sans"/>
                <a:sym typeface="Open Sans"/>
              </a:rPr>
              <a:t>Which </a:t>
            </a:r>
            <a:r>
              <a:rPr b="1" lang="en-GB" sz="1200">
                <a:solidFill>
                  <a:srgbClr val="0D2139"/>
                </a:solidFill>
                <a:latin typeface="Open Sans"/>
                <a:ea typeface="Open Sans"/>
                <a:cs typeface="Open Sans"/>
                <a:sym typeface="Open Sans"/>
              </a:rPr>
              <a:t>devices</a:t>
            </a:r>
            <a:r>
              <a:rPr lang="en-GB" sz="1200">
                <a:solidFill>
                  <a:srgbClr val="0D2139"/>
                </a:solidFill>
                <a:latin typeface="Open Sans"/>
                <a:ea typeface="Open Sans"/>
                <a:cs typeface="Open Sans"/>
                <a:sym typeface="Open Sans"/>
              </a:rPr>
              <a:t> will your learning access the elearning on? Use bold to indicate the primary device.</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br>
              <a:rPr lang="en-GB" sz="1200">
                <a:solidFill>
                  <a:srgbClr val="0D2139"/>
                </a:solidFill>
                <a:latin typeface="Open Sans"/>
                <a:ea typeface="Open Sans"/>
                <a:cs typeface="Open Sans"/>
                <a:sym typeface="Open Sans"/>
              </a:rPr>
            </a:br>
            <a:r>
              <a:rPr lang="en-GB" sz="1200">
                <a:solidFill>
                  <a:srgbClr val="0D2139"/>
                </a:solidFill>
                <a:latin typeface="Open Sans"/>
                <a:ea typeface="Open Sans"/>
                <a:cs typeface="Open Sans"/>
                <a:sym typeface="Open Sans"/>
              </a:rPr>
              <a:t>Which </a:t>
            </a:r>
            <a:r>
              <a:rPr b="1" lang="en-GB" sz="1200">
                <a:solidFill>
                  <a:srgbClr val="0D2139"/>
                </a:solidFill>
                <a:latin typeface="Open Sans"/>
                <a:ea typeface="Open Sans"/>
                <a:cs typeface="Open Sans"/>
                <a:sym typeface="Open Sans"/>
              </a:rPr>
              <a:t>languages</a:t>
            </a:r>
            <a:r>
              <a:rPr lang="en-GB" sz="1200">
                <a:solidFill>
                  <a:srgbClr val="0D2139"/>
                </a:solidFill>
                <a:latin typeface="Open Sans"/>
                <a:ea typeface="Open Sans"/>
                <a:cs typeface="Open Sans"/>
                <a:sym typeface="Open Sans"/>
              </a:rPr>
              <a:t> will you deliver the elearning in?</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GB" sz="1200">
                <a:solidFill>
                  <a:srgbClr val="0D2139"/>
                </a:solidFill>
                <a:latin typeface="Open Sans"/>
                <a:ea typeface="Open Sans"/>
                <a:cs typeface="Open Sans"/>
                <a:sym typeface="Open Sans"/>
              </a:rPr>
              <a:t>Do you have any </a:t>
            </a:r>
            <a:r>
              <a:rPr b="1" lang="en-GB" sz="1200">
                <a:solidFill>
                  <a:srgbClr val="0D2139"/>
                </a:solidFill>
                <a:latin typeface="Open Sans"/>
                <a:ea typeface="Open Sans"/>
                <a:cs typeface="Open Sans"/>
                <a:sym typeface="Open Sans"/>
              </a:rPr>
              <a:t>accessibility</a:t>
            </a:r>
            <a:r>
              <a:rPr lang="en-GB" sz="1200">
                <a:solidFill>
                  <a:srgbClr val="0D2139"/>
                </a:solidFill>
                <a:latin typeface="Open Sans"/>
                <a:ea typeface="Open Sans"/>
                <a:cs typeface="Open Sans"/>
                <a:sym typeface="Open Sans"/>
              </a:rPr>
              <a:t> requirements, such as screen reader compatibility, keyboard interaction etc?</a:t>
            </a:r>
            <a:endParaRPr sz="1200">
              <a:solidFill>
                <a:srgbClr val="0D2139"/>
              </a:solidFill>
              <a:latin typeface="Open Sans"/>
              <a:ea typeface="Open Sans"/>
              <a:cs typeface="Open Sans"/>
              <a:sym typeface="Open Sans"/>
            </a:endParaRPr>
          </a:p>
        </p:txBody>
      </p:sp>
      <p:sp>
        <p:nvSpPr>
          <p:cNvPr id="400" name="Google Shape;400;p41"/>
          <p:cNvSpPr/>
          <p:nvPr/>
        </p:nvSpPr>
        <p:spPr>
          <a:xfrm>
            <a:off x="590339" y="572315"/>
            <a:ext cx="366900" cy="3669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01" name="Google Shape;401;p41"/>
          <p:cNvSpPr txBox="1"/>
          <p:nvPr/>
        </p:nvSpPr>
        <p:spPr>
          <a:xfrm>
            <a:off x="590362" y="531740"/>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5</a:t>
            </a:r>
            <a:endParaRPr b="1" sz="1800">
              <a:solidFill>
                <a:schemeClr val="dk1"/>
              </a:solidFill>
              <a:latin typeface="Poppins"/>
              <a:ea typeface="Poppins"/>
              <a:cs typeface="Poppins"/>
              <a:sym typeface="Poppins"/>
            </a:endParaRPr>
          </a:p>
        </p:txBody>
      </p:sp>
      <p:graphicFrame>
        <p:nvGraphicFramePr>
          <p:cNvPr id="402" name="Google Shape;402;p41"/>
          <p:cNvGraphicFramePr/>
          <p:nvPr/>
        </p:nvGraphicFramePr>
        <p:xfrm>
          <a:off x="549163" y="2300413"/>
          <a:ext cx="3000000" cy="3000000"/>
        </p:xfrm>
        <a:graphic>
          <a:graphicData uri="http://schemas.openxmlformats.org/drawingml/2006/table">
            <a:tbl>
              <a:tblPr>
                <a:noFill/>
                <a:tableStyleId>{4BFED3D3-8CD6-41F4-B0BC-7D52A91419E0}</a:tableStyleId>
              </a:tblPr>
              <a:tblGrid>
                <a:gridCol w="2045600"/>
                <a:gridCol w="2045600"/>
                <a:gridCol w="2045600"/>
              </a:tblGrid>
              <a:tr h="100000">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Desktop</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Laptop</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Mobile</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EBF1"/>
                    </a:solidFill>
                  </a:tcPr>
                </a:tc>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EBF1"/>
                    </a:solidFill>
                  </a:tcPr>
                </a:tc>
                <a:tc>
                  <a:txBody>
                    <a:bodyPr/>
                    <a:lstStyle/>
                    <a:p>
                      <a:pPr indent="0" lvl="0" marL="0" rtl="0" algn="ctr">
                        <a:spcBef>
                          <a:spcPts val="0"/>
                        </a:spcBef>
                        <a:spcAft>
                          <a:spcPts val="0"/>
                        </a:spcAft>
                        <a:buNone/>
                      </a:pPr>
                      <a:r>
                        <a:rPr lang="en-GB" sz="1000">
                          <a:solidFill>
                            <a:srgbClr val="0D2139"/>
                          </a:solidFill>
                          <a:latin typeface="Open Sans"/>
                          <a:ea typeface="Open Sans"/>
                          <a:cs typeface="Open Sans"/>
                          <a:sym typeface="Open Sans"/>
                        </a:rPr>
                        <a:t>Y / N</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EBF1"/>
                    </a:solidFill>
                  </a:tcPr>
                </a:tc>
              </a:tr>
            </a:tbl>
          </a:graphicData>
        </a:graphic>
      </p:graphicFrame>
      <p:sp>
        <p:nvSpPr>
          <p:cNvPr id="403" name="Google Shape;403;p41"/>
          <p:cNvSpPr/>
          <p:nvPr/>
        </p:nvSpPr>
        <p:spPr>
          <a:xfrm>
            <a:off x="549163" y="3453363"/>
            <a:ext cx="8182500" cy="3375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
        <p:nvSpPr>
          <p:cNvPr id="404" name="Google Shape;404;p41"/>
          <p:cNvSpPr/>
          <p:nvPr/>
        </p:nvSpPr>
        <p:spPr>
          <a:xfrm>
            <a:off x="549163" y="4196188"/>
            <a:ext cx="8182500" cy="3375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2"/>
          <p:cNvSpPr txBox="1"/>
          <p:nvPr/>
        </p:nvSpPr>
        <p:spPr>
          <a:xfrm>
            <a:off x="95725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How will you get there?</a:t>
            </a:r>
            <a:endParaRPr b="1" sz="2400">
              <a:solidFill>
                <a:schemeClr val="dk1"/>
              </a:solidFill>
              <a:latin typeface="Poppins"/>
              <a:ea typeface="Poppins"/>
              <a:cs typeface="Poppins"/>
              <a:sym typeface="Poppins"/>
            </a:endParaRPr>
          </a:p>
        </p:txBody>
      </p:sp>
      <p:sp>
        <p:nvSpPr>
          <p:cNvPr id="410" name="Google Shape;410;p42"/>
          <p:cNvSpPr txBox="1"/>
          <p:nvPr/>
        </p:nvSpPr>
        <p:spPr>
          <a:xfrm>
            <a:off x="444475" y="1047650"/>
            <a:ext cx="8294400" cy="38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rgbClr val="0D2139"/>
                </a:solidFill>
                <a:latin typeface="Open Sans"/>
                <a:ea typeface="Open Sans"/>
                <a:cs typeface="Open Sans"/>
                <a:sym typeface="Open Sans"/>
              </a:rPr>
              <a:t>What process might you need to use to get to the final product?</a:t>
            </a:r>
            <a:endParaRPr b="1"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rPr lang="en-GB" sz="1200">
                <a:solidFill>
                  <a:srgbClr val="0D2139"/>
                </a:solidFill>
                <a:latin typeface="Open Sans"/>
                <a:ea typeface="Open Sans"/>
                <a:cs typeface="Open Sans"/>
                <a:sym typeface="Open Sans"/>
              </a:rPr>
              <a:t>Make note of some key steps, then use it as the basis for a more detailed schedule. Consider content gathering, prototyping, building, reviewing, testing etc.</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i="1" sz="1200">
              <a:solidFill>
                <a:srgbClr val="0D2139"/>
              </a:solidFill>
              <a:latin typeface="Open Sans"/>
              <a:ea typeface="Open Sans"/>
              <a:cs typeface="Open Sans"/>
              <a:sym typeface="Open Sans"/>
            </a:endParaRPr>
          </a:p>
          <a:p>
            <a:pPr indent="0" lvl="0" marL="0" rtl="0" algn="l">
              <a:lnSpc>
                <a:spcPct val="115000"/>
              </a:lnSpc>
              <a:spcBef>
                <a:spcPts val="1200"/>
              </a:spcBef>
              <a:spcAft>
                <a:spcPts val="1200"/>
              </a:spcAft>
              <a:buNone/>
            </a:pPr>
            <a:r>
              <a:rPr i="1" lang="en-GB" sz="1200">
                <a:solidFill>
                  <a:srgbClr val="0D2139"/>
                </a:solidFill>
                <a:latin typeface="Open Sans"/>
                <a:ea typeface="Open Sans"/>
                <a:cs typeface="Open Sans"/>
                <a:sym typeface="Open Sans"/>
              </a:rPr>
              <a:t>How can you be sure your project is going in the right direction, along the way?</a:t>
            </a:r>
            <a:endParaRPr i="1" sz="1200">
              <a:solidFill>
                <a:srgbClr val="0D2139"/>
              </a:solidFill>
              <a:latin typeface="Open Sans"/>
              <a:ea typeface="Open Sans"/>
              <a:cs typeface="Open Sans"/>
              <a:sym typeface="Open Sans"/>
            </a:endParaRPr>
          </a:p>
        </p:txBody>
      </p:sp>
      <p:sp>
        <p:nvSpPr>
          <p:cNvPr id="411" name="Google Shape;411;p42"/>
          <p:cNvSpPr/>
          <p:nvPr/>
        </p:nvSpPr>
        <p:spPr>
          <a:xfrm>
            <a:off x="590339" y="563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12" name="Google Shape;412;p42"/>
          <p:cNvSpPr txBox="1"/>
          <p:nvPr/>
        </p:nvSpPr>
        <p:spPr>
          <a:xfrm>
            <a:off x="590362" y="52531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6</a:t>
            </a:r>
            <a:endParaRPr b="1" sz="1800">
              <a:solidFill>
                <a:schemeClr val="dk1"/>
              </a:solidFill>
              <a:latin typeface="Poppins"/>
              <a:ea typeface="Poppins"/>
              <a:cs typeface="Poppins"/>
              <a:sym typeface="Poppins"/>
            </a:endParaRPr>
          </a:p>
        </p:txBody>
      </p:sp>
      <p:sp>
        <p:nvSpPr>
          <p:cNvPr id="413" name="Google Shape;413;p42"/>
          <p:cNvSpPr/>
          <p:nvPr/>
        </p:nvSpPr>
        <p:spPr>
          <a:xfrm>
            <a:off x="549175" y="2113175"/>
            <a:ext cx="2486700" cy="2201100"/>
          </a:xfrm>
          <a:prstGeom prst="rect">
            <a:avLst/>
          </a:prstGeom>
          <a:solidFill>
            <a:srgbClr val="F9F9FB"/>
          </a:solidFill>
          <a:ln cap="flat" cmpd="sng" w="9525">
            <a:solidFill>
              <a:srgbClr val="0D213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000">
                <a:solidFill>
                  <a:srgbClr val="0D2139"/>
                </a:solidFill>
                <a:latin typeface="Open Sans"/>
                <a:ea typeface="Open Sans"/>
                <a:cs typeface="Open Sans"/>
                <a:sym typeface="Open Sans"/>
              </a:rPr>
              <a:t>Step 1</a:t>
            </a:r>
            <a:endParaRPr b="1" sz="1000">
              <a:solidFill>
                <a:srgbClr val="0D2139"/>
              </a:solidFill>
              <a:latin typeface="Open Sans"/>
              <a:ea typeface="Open Sans"/>
              <a:cs typeface="Open Sans"/>
              <a:sym typeface="Open Sans"/>
            </a:endParaRPr>
          </a:p>
        </p:txBody>
      </p:sp>
      <p:sp>
        <p:nvSpPr>
          <p:cNvPr id="414" name="Google Shape;414;p42"/>
          <p:cNvSpPr/>
          <p:nvPr/>
        </p:nvSpPr>
        <p:spPr>
          <a:xfrm>
            <a:off x="3385905" y="2113175"/>
            <a:ext cx="2486700" cy="2201100"/>
          </a:xfrm>
          <a:prstGeom prst="rect">
            <a:avLst/>
          </a:prstGeom>
          <a:solidFill>
            <a:srgbClr val="F9F9FB"/>
          </a:solidFill>
          <a:ln cap="flat" cmpd="sng" w="9525">
            <a:solidFill>
              <a:srgbClr val="0D213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000">
                <a:solidFill>
                  <a:srgbClr val="0D2139"/>
                </a:solidFill>
                <a:latin typeface="Open Sans"/>
                <a:ea typeface="Open Sans"/>
                <a:cs typeface="Open Sans"/>
                <a:sym typeface="Open Sans"/>
              </a:rPr>
              <a:t>Step 2</a:t>
            </a:r>
            <a:endParaRPr b="1" sz="1000">
              <a:solidFill>
                <a:srgbClr val="0D2139"/>
              </a:solidFill>
              <a:latin typeface="Open Sans"/>
              <a:ea typeface="Open Sans"/>
              <a:cs typeface="Open Sans"/>
              <a:sym typeface="Open Sans"/>
            </a:endParaRPr>
          </a:p>
        </p:txBody>
      </p:sp>
      <p:sp>
        <p:nvSpPr>
          <p:cNvPr id="415" name="Google Shape;415;p42"/>
          <p:cNvSpPr/>
          <p:nvPr/>
        </p:nvSpPr>
        <p:spPr>
          <a:xfrm>
            <a:off x="6222636" y="2113175"/>
            <a:ext cx="2486700" cy="2201100"/>
          </a:xfrm>
          <a:prstGeom prst="rect">
            <a:avLst/>
          </a:prstGeom>
          <a:solidFill>
            <a:srgbClr val="F9F9FB"/>
          </a:solidFill>
          <a:ln cap="flat" cmpd="sng" w="9525">
            <a:solidFill>
              <a:srgbClr val="0D213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000">
                <a:solidFill>
                  <a:srgbClr val="0D2139"/>
                </a:solidFill>
                <a:latin typeface="Open Sans"/>
                <a:ea typeface="Open Sans"/>
                <a:cs typeface="Open Sans"/>
                <a:sym typeface="Open Sans"/>
              </a:rPr>
              <a:t>Step 3</a:t>
            </a:r>
            <a:endParaRPr b="1" sz="1000">
              <a:solidFill>
                <a:srgbClr val="0D2139"/>
              </a:solidFill>
              <a:latin typeface="Open Sans"/>
              <a:ea typeface="Open Sans"/>
              <a:cs typeface="Open Sans"/>
              <a:sym typeface="Open Sans"/>
            </a:endParaRPr>
          </a:p>
        </p:txBody>
      </p:sp>
      <p:sp>
        <p:nvSpPr>
          <p:cNvPr id="416" name="Google Shape;416;p42"/>
          <p:cNvSpPr/>
          <p:nvPr/>
        </p:nvSpPr>
        <p:spPr>
          <a:xfrm>
            <a:off x="3097188" y="3103625"/>
            <a:ext cx="227400" cy="220200"/>
          </a:xfrm>
          <a:prstGeom prst="rightArrow">
            <a:avLst>
              <a:gd fmla="val 50000" name="adj1"/>
              <a:gd fmla="val 66610" name="adj2"/>
            </a:avLst>
          </a:prstGeom>
          <a:solidFill>
            <a:srgbClr val="0D213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1000">
              <a:solidFill>
                <a:srgbClr val="0D2139"/>
              </a:solidFill>
              <a:latin typeface="Open Sans"/>
              <a:ea typeface="Open Sans"/>
              <a:cs typeface="Open Sans"/>
              <a:sym typeface="Open Sans"/>
            </a:endParaRPr>
          </a:p>
        </p:txBody>
      </p:sp>
      <p:sp>
        <p:nvSpPr>
          <p:cNvPr id="417" name="Google Shape;417;p42"/>
          <p:cNvSpPr/>
          <p:nvPr/>
        </p:nvSpPr>
        <p:spPr>
          <a:xfrm>
            <a:off x="5933900" y="3103625"/>
            <a:ext cx="227400" cy="220200"/>
          </a:xfrm>
          <a:prstGeom prst="rightArrow">
            <a:avLst>
              <a:gd fmla="val 50000" name="adj1"/>
              <a:gd fmla="val 66610" name="adj2"/>
            </a:avLst>
          </a:prstGeom>
          <a:solidFill>
            <a:srgbClr val="0D213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1000">
              <a:solidFill>
                <a:srgbClr val="0D2139"/>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3"/>
          <p:cNvSpPr txBox="1"/>
          <p:nvPr/>
        </p:nvSpPr>
        <p:spPr>
          <a:xfrm>
            <a:off x="961200" y="469600"/>
            <a:ext cx="629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Who and what can help you get there?</a:t>
            </a:r>
            <a:endParaRPr b="1" sz="2400">
              <a:solidFill>
                <a:schemeClr val="dk1"/>
              </a:solidFill>
              <a:latin typeface="Poppins"/>
              <a:ea typeface="Poppins"/>
              <a:cs typeface="Poppins"/>
              <a:sym typeface="Poppins"/>
            </a:endParaRPr>
          </a:p>
        </p:txBody>
      </p:sp>
      <p:sp>
        <p:nvSpPr>
          <p:cNvPr id="423" name="Google Shape;423;p43"/>
          <p:cNvSpPr txBox="1"/>
          <p:nvPr/>
        </p:nvSpPr>
        <p:spPr>
          <a:xfrm>
            <a:off x="444475" y="1047650"/>
            <a:ext cx="8294400" cy="341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0D2139"/>
                </a:solidFill>
                <a:latin typeface="Open Sans"/>
                <a:ea typeface="Open Sans"/>
                <a:cs typeface="Open Sans"/>
                <a:sym typeface="Open Sans"/>
              </a:rPr>
              <a:t>Make a note of people who have skills/expertise to help you get your project up and running, and where you have materials you can draw on or repurpose.</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br>
              <a:rPr lang="en-GB" sz="1200">
                <a:solidFill>
                  <a:srgbClr val="0D2139"/>
                </a:solidFill>
                <a:latin typeface="Open Sans"/>
                <a:ea typeface="Open Sans"/>
                <a:cs typeface="Open Sans"/>
                <a:sym typeface="Open Sans"/>
              </a:rPr>
            </a:br>
            <a:r>
              <a:rPr lang="en-GB" sz="1200">
                <a:solidFill>
                  <a:srgbClr val="0D2139"/>
                </a:solidFill>
                <a:latin typeface="Open Sans"/>
                <a:ea typeface="Open Sans"/>
                <a:cs typeface="Open Sans"/>
                <a:sym typeface="Open Sans"/>
              </a:rPr>
              <a:t>Where might you need additional help?</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0"/>
              </a:spcAft>
              <a:buNone/>
            </a:pPr>
            <a:r>
              <a:t/>
            </a:r>
            <a:endParaRPr sz="1200">
              <a:solidFill>
                <a:srgbClr val="0D2139"/>
              </a:solidFill>
              <a:latin typeface="Open Sans"/>
              <a:ea typeface="Open Sans"/>
              <a:cs typeface="Open Sans"/>
              <a:sym typeface="Open Sans"/>
            </a:endParaRPr>
          </a:p>
          <a:p>
            <a:pPr indent="0" lvl="0" marL="0" rtl="0" algn="l">
              <a:lnSpc>
                <a:spcPct val="115000"/>
              </a:lnSpc>
              <a:spcBef>
                <a:spcPts val="1200"/>
              </a:spcBef>
              <a:spcAft>
                <a:spcPts val="1200"/>
              </a:spcAft>
              <a:buNone/>
            </a:pPr>
            <a:br>
              <a:rPr lang="en-GB" sz="1200">
                <a:solidFill>
                  <a:srgbClr val="0D2139"/>
                </a:solidFill>
                <a:latin typeface="Open Sans"/>
                <a:ea typeface="Open Sans"/>
                <a:cs typeface="Open Sans"/>
                <a:sym typeface="Open Sans"/>
              </a:rPr>
            </a:br>
            <a:r>
              <a:rPr lang="en-GB" sz="1200">
                <a:solidFill>
                  <a:srgbClr val="0D2139"/>
                </a:solidFill>
                <a:latin typeface="Open Sans"/>
                <a:ea typeface="Open Sans"/>
                <a:cs typeface="Open Sans"/>
                <a:sym typeface="Open Sans"/>
              </a:rPr>
              <a:t>What would give you a return on investment for this project? </a:t>
            </a:r>
            <a:br>
              <a:rPr lang="en-GB" sz="1200">
                <a:solidFill>
                  <a:srgbClr val="0D2139"/>
                </a:solidFill>
                <a:latin typeface="Open Sans"/>
                <a:ea typeface="Open Sans"/>
                <a:cs typeface="Open Sans"/>
                <a:sym typeface="Open Sans"/>
              </a:rPr>
            </a:br>
            <a:r>
              <a:rPr i="1" lang="en-GB" sz="1200">
                <a:solidFill>
                  <a:srgbClr val="0D2139"/>
                </a:solidFill>
                <a:latin typeface="Open Sans"/>
                <a:ea typeface="Open Sans"/>
                <a:cs typeface="Open Sans"/>
                <a:sym typeface="Open Sans"/>
              </a:rPr>
              <a:t>Consider reusability, more efficient authoring, shorter ‘time to learn, positive feedback from learners etc.</a:t>
            </a:r>
            <a:endParaRPr i="1" sz="1200">
              <a:solidFill>
                <a:srgbClr val="0D2139"/>
              </a:solidFill>
              <a:latin typeface="Open Sans"/>
              <a:ea typeface="Open Sans"/>
              <a:cs typeface="Open Sans"/>
              <a:sym typeface="Open Sans"/>
            </a:endParaRPr>
          </a:p>
        </p:txBody>
      </p:sp>
      <p:sp>
        <p:nvSpPr>
          <p:cNvPr id="424" name="Google Shape;424;p43"/>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25" name="Google Shape;425;p43"/>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7</a:t>
            </a:r>
            <a:endParaRPr b="1" sz="1800">
              <a:solidFill>
                <a:schemeClr val="dk1"/>
              </a:solidFill>
              <a:latin typeface="Poppins"/>
              <a:ea typeface="Poppins"/>
              <a:cs typeface="Poppins"/>
              <a:sym typeface="Poppins"/>
            </a:endParaRPr>
          </a:p>
        </p:txBody>
      </p:sp>
      <p:graphicFrame>
        <p:nvGraphicFramePr>
          <p:cNvPr id="426" name="Google Shape;426;p43"/>
          <p:cNvGraphicFramePr/>
          <p:nvPr/>
        </p:nvGraphicFramePr>
        <p:xfrm>
          <a:off x="556488" y="1695000"/>
          <a:ext cx="3000000" cy="3000000"/>
        </p:xfrm>
        <a:graphic>
          <a:graphicData uri="http://schemas.openxmlformats.org/drawingml/2006/table">
            <a:tbl>
              <a:tblPr>
                <a:noFill/>
                <a:tableStyleId>{4BFED3D3-8CD6-41F4-B0BC-7D52A91419E0}</a:tableStyleId>
              </a:tblPr>
              <a:tblGrid>
                <a:gridCol w="4091200"/>
                <a:gridCol w="4091200"/>
              </a:tblGrid>
              <a:tr h="754425">
                <a:tc>
                  <a:txBody>
                    <a:bodyPr/>
                    <a:lstStyle/>
                    <a:p>
                      <a:pPr indent="0" lvl="0" marL="0" rtl="0" algn="l">
                        <a:spcBef>
                          <a:spcPts val="0"/>
                        </a:spcBef>
                        <a:spcAft>
                          <a:spcPts val="0"/>
                        </a:spcAft>
                        <a:buNone/>
                      </a:pPr>
                      <a:r>
                        <a:rPr b="1" lang="en-GB" sz="1200">
                          <a:solidFill>
                            <a:srgbClr val="FFFFFF"/>
                          </a:solidFill>
                          <a:latin typeface="Poppins"/>
                          <a:ea typeface="Poppins"/>
                          <a:cs typeface="Poppins"/>
                          <a:sym typeface="Poppins"/>
                        </a:rPr>
                        <a:t>Who</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i="1" lang="en-GB" sz="1000">
                          <a:solidFill>
                            <a:srgbClr val="FFFFFF"/>
                          </a:solidFill>
                          <a:latin typeface="Open Sans SemiBold"/>
                          <a:ea typeface="Open Sans SemiBold"/>
                          <a:cs typeface="Open Sans SemiBold"/>
                          <a:sym typeface="Open Sans SemiBold"/>
                        </a:rPr>
                        <a:t>Consider subject experts, writers, designers, curators etc.</a:t>
                      </a:r>
                      <a:endParaRPr i="1" sz="1000">
                        <a:solidFill>
                          <a:srgbClr val="FFFFFF"/>
                        </a:solidFill>
                        <a:latin typeface="Open Sans SemiBold"/>
                        <a:ea typeface="Open Sans SemiBold"/>
                        <a:cs typeface="Open Sans SemiBold"/>
                        <a:sym typeface="Open Sa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b="1" lang="en-GB" sz="1200">
                          <a:solidFill>
                            <a:srgbClr val="F9F9FB"/>
                          </a:solidFill>
                          <a:latin typeface="Poppins"/>
                          <a:ea typeface="Poppins"/>
                          <a:cs typeface="Poppins"/>
                          <a:sym typeface="Poppins"/>
                        </a:rPr>
                        <a:t>What</a:t>
                      </a:r>
                      <a:endParaRPr b="1" sz="1200">
                        <a:solidFill>
                          <a:srgbClr val="F9F9FB"/>
                        </a:solidFill>
                        <a:latin typeface="Poppins"/>
                        <a:ea typeface="Poppins"/>
                        <a:cs typeface="Poppins"/>
                        <a:sym typeface="Poppins"/>
                      </a:endParaRPr>
                    </a:p>
                    <a:p>
                      <a:pPr indent="0" lvl="0" marL="0" rtl="0" algn="l">
                        <a:spcBef>
                          <a:spcPts val="0"/>
                        </a:spcBef>
                        <a:spcAft>
                          <a:spcPts val="0"/>
                        </a:spcAft>
                        <a:buNone/>
                      </a:pPr>
                      <a:r>
                        <a:rPr i="1" lang="en-GB" sz="1000">
                          <a:solidFill>
                            <a:srgbClr val="F9F9FB"/>
                          </a:solidFill>
                          <a:latin typeface="Open Sans SemiBold"/>
                          <a:ea typeface="Open Sans SemiBold"/>
                          <a:cs typeface="Open Sans SemiBold"/>
                          <a:sym typeface="Open Sans SemiBold"/>
                        </a:rPr>
                        <a:t>What content do you already have and where can you find it?</a:t>
                      </a:r>
                      <a:endParaRPr i="1" sz="1000">
                        <a:solidFill>
                          <a:srgbClr val="F9F9FB"/>
                        </a:solidFill>
                        <a:latin typeface="Open Sans SemiBold"/>
                        <a:ea typeface="Open Sans SemiBold"/>
                        <a:cs typeface="Open Sans SemiBold"/>
                        <a:sym typeface="Open Sa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489925">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EBF1"/>
                    </a:solidFill>
                  </a:tcPr>
                </a:tc>
                <a:tc>
                  <a:txBody>
                    <a:bodyPr/>
                    <a:lstStyle/>
                    <a:p>
                      <a:pPr indent="0" lvl="0" marL="0" rtl="0" algn="l">
                        <a:spcBef>
                          <a:spcPts val="0"/>
                        </a:spcBef>
                        <a:spcAft>
                          <a:spcPts val="0"/>
                        </a:spcAft>
                        <a:buNone/>
                      </a:pPr>
                      <a:r>
                        <a:t/>
                      </a:r>
                      <a:endParaRPr sz="1000">
                        <a:solidFill>
                          <a:srgbClr val="0D2139"/>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EBF1"/>
                    </a:solidFill>
                  </a:tcPr>
                </a:tc>
              </a:tr>
            </a:tbl>
          </a:graphicData>
        </a:graphic>
      </p:graphicFrame>
      <p:sp>
        <p:nvSpPr>
          <p:cNvPr id="427" name="Google Shape;427;p43"/>
          <p:cNvSpPr/>
          <p:nvPr/>
        </p:nvSpPr>
        <p:spPr>
          <a:xfrm>
            <a:off x="549163" y="3371588"/>
            <a:ext cx="8182500" cy="3375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
        <p:nvSpPr>
          <p:cNvPr id="428" name="Google Shape;428;p43"/>
          <p:cNvSpPr/>
          <p:nvPr/>
        </p:nvSpPr>
        <p:spPr>
          <a:xfrm>
            <a:off x="549163" y="4488588"/>
            <a:ext cx="8182500" cy="337500"/>
          </a:xfrm>
          <a:prstGeom prst="rect">
            <a:avLst/>
          </a:prstGeom>
          <a:solidFill>
            <a:srgbClr val="F9F9FB"/>
          </a:solidFill>
          <a:ln cap="flat" cmpd="sng" w="9525">
            <a:solidFill>
              <a:srgbClr val="0D21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0D2139"/>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lucidat theme">
  <a:themeElements>
    <a:clrScheme name="Simple Light">
      <a:dk1>
        <a:srgbClr val="0D2139"/>
      </a:dk1>
      <a:lt1>
        <a:srgbClr val="F9F9FB"/>
      </a:lt1>
      <a:dk2>
        <a:srgbClr val="0D2139"/>
      </a:dk2>
      <a:lt2>
        <a:srgbClr val="F9F9FB"/>
      </a:lt2>
      <a:accent1>
        <a:srgbClr val="03BCD6"/>
      </a:accent1>
      <a:accent2>
        <a:srgbClr val="0FA0BD"/>
      </a:accent2>
      <a:accent3>
        <a:srgbClr val="008099"/>
      </a:accent3>
      <a:accent4>
        <a:srgbClr val="0064A1"/>
      </a:accent4>
      <a:accent5>
        <a:srgbClr val="E1195F"/>
      </a:accent5>
      <a:accent6>
        <a:srgbClr val="FFD014"/>
      </a:accent6>
      <a:hlink>
        <a:srgbClr val="E11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