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Montserrat SemiBold"/>
      <p:regular r:id="rId16"/>
      <p:bold r:id="rId17"/>
      <p:italic r:id="rId18"/>
      <p:boldItalic r:id="rId19"/>
    </p:embeddedFont>
    <p:embeddedFont>
      <p:font typeface="Poppins"/>
      <p:regular r:id="rId20"/>
      <p:bold r:id="rId21"/>
      <p:italic r:id="rId22"/>
      <p:boldItalic r:id="rId23"/>
    </p:embeddedFont>
    <p:embeddedFont>
      <p:font typeface="Roboto Condensed"/>
      <p:regular r:id="rId24"/>
      <p:bold r:id="rId25"/>
      <p:italic r:id="rId26"/>
      <p:boldItalic r:id="rId27"/>
    </p:embeddedFont>
    <p:embeddedFont>
      <p:font typeface="Poppins Medium"/>
      <p:regular r:id="rId28"/>
      <p:bold r:id="rId29"/>
      <p:italic r:id="rId30"/>
      <p:boldItalic r:id="rId31"/>
    </p:embeddedFont>
    <p:embeddedFont>
      <p:font typeface="Poppins SemiBold"/>
      <p:regular r:id="rId32"/>
      <p:bold r:id="rId33"/>
      <p:italic r:id="rId34"/>
      <p:boldItalic r:id="rId35"/>
    </p:embeddedFont>
    <p:embeddedFont>
      <p:font typeface="Open Sans Light"/>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1">
          <p15:clr>
            <a:schemeClr val="accent5"/>
          </p15:clr>
        </p15:guide>
        <p15:guide id="2" pos="254">
          <p15:clr>
            <a:schemeClr val="accent5"/>
          </p15:clr>
        </p15:guide>
        <p15:guide id="3" pos="5504">
          <p15:clr>
            <a:schemeClr val="accent5"/>
          </p15:clr>
        </p15:guide>
        <p15:guide id="4" orient="horz" pos="2951">
          <p15:clr>
            <a:schemeClr val="accent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FE0F43-064C-4BF0-B0E7-50EC371FFEC6}">
  <a:tblStyle styleId="{35FE0F43-064C-4BF0-B0E7-50EC371FFE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1" orient="horz"/>
        <p:guide pos="254"/>
        <p:guide pos="5504"/>
        <p:guide pos="295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font" Target="fonts/Poppins-regular.fntdata"/><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font" Target="fonts/Poppins-italic.fntdata"/><Relationship Id="rId21" Type="http://schemas.openxmlformats.org/officeDocument/2006/relationships/font" Target="fonts/Poppins-bold.fntdata"/><Relationship Id="rId43" Type="http://schemas.openxmlformats.org/officeDocument/2006/relationships/font" Target="fonts/OpenSans-boldItalic.fntdata"/><Relationship Id="rId24" Type="http://schemas.openxmlformats.org/officeDocument/2006/relationships/font" Target="fonts/RobotoCondensed-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PoppinsMedium-regular.fntdata"/><Relationship Id="rId27" Type="http://schemas.openxmlformats.org/officeDocument/2006/relationships/font" Target="fonts/RobotoCondense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boldItalic.fntdata"/><Relationship Id="rId30" Type="http://schemas.openxmlformats.org/officeDocument/2006/relationships/font" Target="fonts/PoppinsMedium-italic.fntdata"/><Relationship Id="rId11" Type="http://schemas.openxmlformats.org/officeDocument/2006/relationships/slide" Target="slides/slide5.xml"/><Relationship Id="rId33" Type="http://schemas.openxmlformats.org/officeDocument/2006/relationships/font" Target="fonts/PoppinsSemiBold-bold.fntdata"/><Relationship Id="rId10" Type="http://schemas.openxmlformats.org/officeDocument/2006/relationships/slide" Target="slides/slide4.xml"/><Relationship Id="rId32" Type="http://schemas.openxmlformats.org/officeDocument/2006/relationships/font" Target="fonts/PoppinsSemiBold-regular.fntdata"/><Relationship Id="rId13" Type="http://schemas.openxmlformats.org/officeDocument/2006/relationships/slide" Target="slides/slide7.xml"/><Relationship Id="rId35" Type="http://schemas.openxmlformats.org/officeDocument/2006/relationships/font" Target="fonts/PoppinsSemiBold-boldItalic.fntdata"/><Relationship Id="rId12" Type="http://schemas.openxmlformats.org/officeDocument/2006/relationships/slide" Target="slides/slide6.xml"/><Relationship Id="rId34" Type="http://schemas.openxmlformats.org/officeDocument/2006/relationships/font" Target="fonts/PoppinsSemiBold-italic.fntdata"/><Relationship Id="rId15" Type="http://schemas.openxmlformats.org/officeDocument/2006/relationships/slide" Target="slides/slide9.xml"/><Relationship Id="rId37" Type="http://schemas.openxmlformats.org/officeDocument/2006/relationships/font" Target="fonts/OpenSansLight-bold.fntdata"/><Relationship Id="rId14" Type="http://schemas.openxmlformats.org/officeDocument/2006/relationships/slide" Target="slides/slide8.xml"/><Relationship Id="rId36" Type="http://schemas.openxmlformats.org/officeDocument/2006/relationships/font" Target="fonts/OpenSansLight-regular.fntdata"/><Relationship Id="rId17" Type="http://schemas.openxmlformats.org/officeDocument/2006/relationships/font" Target="fonts/MontserratSemiBold-bold.fntdata"/><Relationship Id="rId39" Type="http://schemas.openxmlformats.org/officeDocument/2006/relationships/font" Target="fonts/OpenSansLight-boldItalic.fntdata"/><Relationship Id="rId16" Type="http://schemas.openxmlformats.org/officeDocument/2006/relationships/font" Target="fonts/MontserratSemiBold-regular.fntdata"/><Relationship Id="rId38" Type="http://schemas.openxmlformats.org/officeDocument/2006/relationships/font" Target="fonts/OpenSansLight-italic.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07c7a1669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07c7a16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103ca91e3_0_5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103ca91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881c35050_0_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881c350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c881c35050_0_1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c881c350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c8b62687af_0_1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c8b62687a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c8b62687af_0_3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c8b62687a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c8b62687af_0_5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c8b62687a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8b62687af_0_6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c8b62687a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103ca91e3_0_2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b103ca91e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
    <p:bg>
      <p:bgPr>
        <a:solidFill>
          <a:srgbClr val="03BCD6">
            <a:alpha val="15000"/>
          </a:srgbClr>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540300" y="4081526"/>
            <a:ext cx="2054067" cy="572700"/>
          </a:xfrm>
          <a:prstGeom prst="rect">
            <a:avLst/>
          </a:prstGeom>
          <a:noFill/>
          <a:ln>
            <a:noFill/>
          </a:ln>
        </p:spPr>
      </p:pic>
      <p:sp>
        <p:nvSpPr>
          <p:cNvPr id="10" name="Google Shape;10;p2"/>
          <p:cNvSpPr txBox="1"/>
          <p:nvPr>
            <p:ph type="title"/>
          </p:nvPr>
        </p:nvSpPr>
        <p:spPr>
          <a:xfrm>
            <a:off x="540300" y="1000275"/>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 name="Google Shape;11;p2"/>
          <p:cNvSpPr txBox="1"/>
          <p:nvPr>
            <p:ph idx="1" type="subTitle"/>
          </p:nvPr>
        </p:nvSpPr>
        <p:spPr>
          <a:xfrm>
            <a:off x="540300" y="1721700"/>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Poppins SemiBold"/>
              <a:buNone/>
              <a:defRPr>
                <a:latin typeface="Poppins SemiBold"/>
                <a:ea typeface="Poppins SemiBold"/>
                <a:cs typeface="Poppins SemiBold"/>
                <a:sym typeface="Poppins SemiBold"/>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CUSTOM_4_1_1_1">
    <p:bg>
      <p:bgPr>
        <a:solidFill>
          <a:srgbClr val="FFD014">
            <a:alpha val="15000"/>
          </a:srgbClr>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4" name="Google Shape;84;p11"/>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5" name="Google Shape;85;p11"/>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CUSTOM_4_1_1_1_1">
    <p:bg>
      <p:bgPr>
        <a:solidFill>
          <a:srgbClr val="F89406">
            <a:alpha val="15000"/>
          </a:srgbClr>
        </a:solidFill>
      </p:bgPr>
    </p:bg>
    <p:spTree>
      <p:nvGrpSpPr>
        <p:cNvPr id="86" name="Shape 86"/>
        <p:cNvGrpSpPr/>
        <p:nvPr/>
      </p:nvGrpSpPr>
      <p:grpSpPr>
        <a:xfrm>
          <a:off x="0" y="0"/>
          <a:ext cx="0" cy="0"/>
          <a:chOff x="0" y="0"/>
          <a:chExt cx="0" cy="0"/>
        </a:xfrm>
      </p:grpSpPr>
      <p:pic>
        <p:nvPicPr>
          <p:cNvPr id="87" name="Google Shape;87;p12"/>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8" name="Google Shape;88;p12"/>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9" name="Google Shape;89;p12"/>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CUSTOM_4_1_1_1_1_1">
    <p:bg>
      <p:bgPr>
        <a:solidFill>
          <a:srgbClr val="06D6A0">
            <a:alpha val="15000"/>
          </a:srgbClr>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92" name="Google Shape;92;p13"/>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93" name="Google Shape;93;p13"/>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4"/>
          <p:cNvSpPr txBox="1"/>
          <p:nvPr>
            <p:ph idx="1" type="body"/>
          </p:nvPr>
        </p:nvSpPr>
        <p:spPr>
          <a:xfrm>
            <a:off x="311700" y="1000075"/>
            <a:ext cx="84918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97" name="Google Shape;97;p1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98" name="Google Shape;98;p1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1">
  <p:cSld name="TITLE_AND_BODY_3">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5"/>
          <p:cNvSpPr txBox="1"/>
          <p:nvPr>
            <p:ph idx="1" type="body"/>
          </p:nvPr>
        </p:nvSpPr>
        <p:spPr>
          <a:xfrm>
            <a:off x="311700"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2" name="Google Shape;102;p15"/>
          <p:cNvSpPr txBox="1"/>
          <p:nvPr>
            <p:ph idx="2" type="subTitle"/>
          </p:nvPr>
        </p:nvSpPr>
        <p:spPr>
          <a:xfrm>
            <a:off x="311700" y="1000075"/>
            <a:ext cx="1907700" cy="351000"/>
          </a:xfrm>
          <a:prstGeom prst="rect">
            <a:avLst/>
          </a:prstGeom>
        </p:spPr>
        <p:txBody>
          <a:bodyPr anchorCtr="0" anchor="t" bIns="91425" lIns="91425" spcFirstLastPara="1" rIns="91425" wrap="square" tIns="91425">
            <a:spAutoFit/>
          </a:bodyPr>
          <a:lstStyle>
            <a:lvl1pPr lvl="0">
              <a:spcBef>
                <a:spcPts val="0"/>
              </a:spcBef>
              <a:spcAft>
                <a:spcPts val="0"/>
              </a:spcAft>
              <a:buSzPts val="1400"/>
              <a:buFont typeface="Poppins Medium"/>
              <a:buNone/>
              <a:defRPr sz="1400">
                <a:latin typeface="Poppins Medium"/>
                <a:ea typeface="Poppins Medium"/>
                <a:cs typeface="Poppins Medium"/>
                <a:sym typeface="Poppins Medium"/>
              </a:defRPr>
            </a:lvl1pPr>
            <a:lvl2pPr lvl="1">
              <a:spcBef>
                <a:spcPts val="0"/>
              </a:spcBef>
              <a:spcAft>
                <a:spcPts val="0"/>
              </a:spcAft>
              <a:buSzPts val="1400"/>
              <a:buFont typeface="Poppins Medium"/>
              <a:buNone/>
              <a:defRPr sz="1400">
                <a:latin typeface="Poppins Medium"/>
                <a:ea typeface="Poppins Medium"/>
                <a:cs typeface="Poppins Medium"/>
                <a:sym typeface="Poppins Medium"/>
              </a:defRPr>
            </a:lvl2pPr>
            <a:lvl3pPr lvl="2">
              <a:spcBef>
                <a:spcPts val="0"/>
              </a:spcBef>
              <a:spcAft>
                <a:spcPts val="0"/>
              </a:spcAft>
              <a:buSzPts val="1400"/>
              <a:buFont typeface="Poppins Medium"/>
              <a:buNone/>
              <a:defRPr sz="1400">
                <a:latin typeface="Poppins Medium"/>
                <a:ea typeface="Poppins Medium"/>
                <a:cs typeface="Poppins Medium"/>
                <a:sym typeface="Poppins Medium"/>
              </a:defRPr>
            </a:lvl3pPr>
            <a:lvl4pPr lvl="3">
              <a:spcBef>
                <a:spcPts val="0"/>
              </a:spcBef>
              <a:spcAft>
                <a:spcPts val="0"/>
              </a:spcAft>
              <a:buSzPts val="1400"/>
              <a:buFont typeface="Poppins Medium"/>
              <a:buNone/>
              <a:defRPr sz="1400">
                <a:latin typeface="Poppins Medium"/>
                <a:ea typeface="Poppins Medium"/>
                <a:cs typeface="Poppins Medium"/>
                <a:sym typeface="Poppins Medium"/>
              </a:defRPr>
            </a:lvl4pPr>
            <a:lvl5pPr lvl="4">
              <a:spcBef>
                <a:spcPts val="0"/>
              </a:spcBef>
              <a:spcAft>
                <a:spcPts val="0"/>
              </a:spcAft>
              <a:buSzPts val="1400"/>
              <a:buFont typeface="Poppins Medium"/>
              <a:buNone/>
              <a:defRPr sz="1400">
                <a:latin typeface="Poppins Medium"/>
                <a:ea typeface="Poppins Medium"/>
                <a:cs typeface="Poppins Medium"/>
                <a:sym typeface="Poppins Medium"/>
              </a:defRPr>
            </a:lvl5pPr>
            <a:lvl6pPr lvl="5">
              <a:spcBef>
                <a:spcPts val="0"/>
              </a:spcBef>
              <a:spcAft>
                <a:spcPts val="0"/>
              </a:spcAft>
              <a:buSzPts val="1400"/>
              <a:buFont typeface="Poppins Medium"/>
              <a:buNone/>
              <a:defRPr sz="1400">
                <a:latin typeface="Poppins Medium"/>
                <a:ea typeface="Poppins Medium"/>
                <a:cs typeface="Poppins Medium"/>
                <a:sym typeface="Poppins Medium"/>
              </a:defRPr>
            </a:lvl6pPr>
            <a:lvl7pPr lvl="6">
              <a:spcBef>
                <a:spcPts val="0"/>
              </a:spcBef>
              <a:spcAft>
                <a:spcPts val="0"/>
              </a:spcAft>
              <a:buSzPts val="1400"/>
              <a:buFont typeface="Poppins Medium"/>
              <a:buNone/>
              <a:defRPr sz="1400">
                <a:latin typeface="Poppins Medium"/>
                <a:ea typeface="Poppins Medium"/>
                <a:cs typeface="Poppins Medium"/>
                <a:sym typeface="Poppins Medium"/>
              </a:defRPr>
            </a:lvl7pPr>
            <a:lvl8pPr lvl="7">
              <a:spcBef>
                <a:spcPts val="0"/>
              </a:spcBef>
              <a:spcAft>
                <a:spcPts val="0"/>
              </a:spcAft>
              <a:buSzPts val="1400"/>
              <a:buFont typeface="Poppins Medium"/>
              <a:buNone/>
              <a:defRPr sz="1400">
                <a:latin typeface="Poppins Medium"/>
                <a:ea typeface="Poppins Medium"/>
                <a:cs typeface="Poppins Medium"/>
                <a:sym typeface="Poppins Medium"/>
              </a:defRPr>
            </a:lvl8pPr>
            <a:lvl9pPr lvl="8">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3" name="Google Shape;103;p15"/>
          <p:cNvSpPr txBox="1"/>
          <p:nvPr>
            <p:ph idx="3" type="body"/>
          </p:nvPr>
        </p:nvSpPr>
        <p:spPr>
          <a:xfrm>
            <a:off x="2506407"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4" name="Google Shape;104;p15"/>
          <p:cNvSpPr txBox="1"/>
          <p:nvPr>
            <p:ph idx="4" type="subTitle"/>
          </p:nvPr>
        </p:nvSpPr>
        <p:spPr>
          <a:xfrm>
            <a:off x="2506407"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5" name="Google Shape;105;p15"/>
          <p:cNvSpPr txBox="1"/>
          <p:nvPr>
            <p:ph idx="5" type="body"/>
          </p:nvPr>
        </p:nvSpPr>
        <p:spPr>
          <a:xfrm>
            <a:off x="4701115"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6" name="Google Shape;106;p15"/>
          <p:cNvSpPr txBox="1"/>
          <p:nvPr>
            <p:ph idx="6" type="subTitle"/>
          </p:nvPr>
        </p:nvSpPr>
        <p:spPr>
          <a:xfrm>
            <a:off x="4701115"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7" name="Google Shape;107;p15"/>
          <p:cNvSpPr txBox="1"/>
          <p:nvPr>
            <p:ph idx="7" type="body"/>
          </p:nvPr>
        </p:nvSpPr>
        <p:spPr>
          <a:xfrm>
            <a:off x="6895822"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8" name="Google Shape;108;p15"/>
          <p:cNvSpPr txBox="1"/>
          <p:nvPr>
            <p:ph idx="8" type="subTitle"/>
          </p:nvPr>
        </p:nvSpPr>
        <p:spPr>
          <a:xfrm>
            <a:off x="6895822"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09" name="Google Shape;109;p1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0" name="Google Shape;110;p1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2">
  <p:cSld name="TITLE_AND_BODY_3_1">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1"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4" name="Google Shape;114;p16"/>
          <p:cNvSpPr txBox="1"/>
          <p:nvPr>
            <p:ph idx="2"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15" name="Google Shape;115;p16"/>
          <p:cNvSpPr txBox="1"/>
          <p:nvPr>
            <p:ph idx="3" type="body"/>
          </p:nvPr>
        </p:nvSpPr>
        <p:spPr>
          <a:xfrm>
            <a:off x="311700" y="263582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6" name="Google Shape;116;p16"/>
          <p:cNvSpPr txBox="1"/>
          <p:nvPr>
            <p:ph idx="4" type="subTitle"/>
          </p:nvPr>
        </p:nvSpPr>
        <p:spPr>
          <a:xfrm>
            <a:off x="311700" y="228482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17" name="Google Shape;117;p16"/>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8" name="Google Shape;118;p16"/>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3">
  <p:cSld name="TITLE_AND_BODY_3_1_1">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7"/>
          <p:cNvSpPr txBox="1"/>
          <p:nvPr>
            <p:ph idx="1"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22" name="Google Shape;122;p17"/>
          <p:cNvSpPr txBox="1"/>
          <p:nvPr>
            <p:ph idx="2"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3" name="Google Shape;123;p1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24" name="Google Shape;124;p1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TITLE_AND_BODY_1">
    <p:spTree>
      <p:nvGrpSpPr>
        <p:cNvPr id="125" name="Shape 125"/>
        <p:cNvGrpSpPr/>
        <p:nvPr/>
      </p:nvGrpSpPr>
      <p:grpSpPr>
        <a:xfrm>
          <a:off x="0" y="0"/>
          <a:ext cx="0" cy="0"/>
          <a:chOff x="0" y="0"/>
          <a:chExt cx="0" cy="0"/>
        </a:xfrm>
      </p:grpSpPr>
      <p:sp>
        <p:nvSpPr>
          <p:cNvPr id="126" name="Google Shape;126;p18"/>
          <p:cNvSpPr txBox="1"/>
          <p:nvPr>
            <p:ph idx="1" type="body"/>
          </p:nvPr>
        </p:nvSpPr>
        <p:spPr>
          <a:xfrm>
            <a:off x="311700" y="1000075"/>
            <a:ext cx="42621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7" name="Google Shape;127;p18"/>
          <p:cNvPicPr preferRelativeResize="0"/>
          <p:nvPr/>
        </p:nvPicPr>
        <p:blipFill>
          <a:blip r:embed="rId2">
            <a:alphaModFix/>
          </a:blip>
          <a:stretch>
            <a:fillRect/>
          </a:stretch>
        </p:blipFill>
        <p:spPr>
          <a:xfrm>
            <a:off x="4803625" y="1381063"/>
            <a:ext cx="3873476" cy="2812576"/>
          </a:xfrm>
          <a:prstGeom prst="rect">
            <a:avLst/>
          </a:prstGeom>
          <a:noFill/>
          <a:ln>
            <a:noFill/>
          </a:ln>
        </p:spPr>
      </p:pic>
      <p:sp>
        <p:nvSpPr>
          <p:cNvPr id="128" name="Google Shape;128;p18"/>
          <p:cNvSpPr/>
          <p:nvPr>
            <p:ph idx="2" type="pic"/>
          </p:nvPr>
        </p:nvSpPr>
        <p:spPr>
          <a:xfrm>
            <a:off x="5239145"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29" name="Google Shape;129;p18"/>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0" name="Google Shape;130;p18"/>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1" name="Google Shape;131;p18"/>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hot right">
  <p:cSld name="TITLE_AND_BODY_1_2">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2">
            <a:alphaModFix/>
          </a:blip>
          <a:stretch>
            <a:fillRect/>
          </a:stretch>
        </p:blipFill>
        <p:spPr>
          <a:xfrm rot="-7">
            <a:off x="4056827" y="831798"/>
            <a:ext cx="4797595" cy="3479905"/>
          </a:xfrm>
          <a:prstGeom prst="rect">
            <a:avLst/>
          </a:prstGeom>
          <a:noFill/>
          <a:ln>
            <a:noFill/>
          </a:ln>
        </p:spPr>
      </p:pic>
      <p:sp>
        <p:nvSpPr>
          <p:cNvPr id="134" name="Google Shape;134;p19"/>
          <p:cNvSpPr txBox="1"/>
          <p:nvPr>
            <p:ph idx="1" type="body"/>
          </p:nvPr>
        </p:nvSpPr>
        <p:spPr>
          <a:xfrm>
            <a:off x="311700" y="1000075"/>
            <a:ext cx="36060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35" name="Google Shape;135;p19"/>
          <p:cNvSpPr/>
          <p:nvPr>
            <p:ph idx="2" type="pic"/>
          </p:nvPr>
        </p:nvSpPr>
        <p:spPr>
          <a:xfrm>
            <a:off x="4392527" y="1152479"/>
            <a:ext cx="4126200" cy="2952600"/>
          </a:xfrm>
          <a:prstGeom prst="roundRect">
            <a:avLst>
              <a:gd fmla="val 2033" name="adj"/>
            </a:avLst>
          </a:prstGeom>
          <a:noFill/>
          <a:ln>
            <a:noFill/>
          </a:ln>
          <a:effectLst>
            <a:outerShdw blurRad="71438" rotWithShape="0" algn="bl">
              <a:srgbClr val="001F57">
                <a:alpha val="35000"/>
              </a:srgbClr>
            </a:outerShdw>
          </a:effectLst>
        </p:spPr>
      </p:sp>
      <p:sp>
        <p:nvSpPr>
          <p:cNvPr id="136" name="Google Shape;136;p19"/>
          <p:cNvSpPr txBox="1"/>
          <p:nvPr>
            <p:ph type="title"/>
          </p:nvPr>
        </p:nvSpPr>
        <p:spPr>
          <a:xfrm>
            <a:off x="311700" y="292625"/>
            <a:ext cx="37047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7" name="Google Shape;137;p19"/>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8" name="Google Shape;138;p19"/>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TITLE_AND_BODY_1_1">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0200" y="923875"/>
            <a:ext cx="42333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41" name="Google Shape;141;p20"/>
          <p:cNvPicPr preferRelativeResize="0"/>
          <p:nvPr/>
        </p:nvPicPr>
        <p:blipFill>
          <a:blip r:embed="rId2">
            <a:alphaModFix/>
          </a:blip>
          <a:stretch>
            <a:fillRect/>
          </a:stretch>
        </p:blipFill>
        <p:spPr>
          <a:xfrm rot="2700000">
            <a:off x="396885" y="1381063"/>
            <a:ext cx="3873477" cy="2812576"/>
          </a:xfrm>
          <a:prstGeom prst="rect">
            <a:avLst/>
          </a:prstGeom>
          <a:noFill/>
          <a:ln>
            <a:noFill/>
          </a:ln>
        </p:spPr>
      </p:pic>
      <p:sp>
        <p:nvSpPr>
          <p:cNvPr id="142" name="Google Shape;142;p20"/>
          <p:cNvSpPr/>
          <p:nvPr>
            <p:ph idx="2" type="pic"/>
          </p:nvPr>
        </p:nvSpPr>
        <p:spPr>
          <a:xfrm>
            <a:off x="832406"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43" name="Google Shape;143;p20"/>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4" name="Google Shape;144;p20"/>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45" name="Google Shape;145;p20"/>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2">
    <p:bg>
      <p:bgPr>
        <a:solidFill>
          <a:srgbClr val="FFFFFF"/>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5"/>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540300" y="487576"/>
            <a:ext cx="2054067" cy="572700"/>
          </a:xfrm>
          <a:prstGeom prst="rect">
            <a:avLst/>
          </a:prstGeom>
          <a:noFill/>
          <a:ln>
            <a:noFill/>
          </a:ln>
        </p:spPr>
      </p:pic>
      <p:sp>
        <p:nvSpPr>
          <p:cNvPr id="15" name="Google Shape;15;p3"/>
          <p:cNvSpPr txBox="1"/>
          <p:nvPr>
            <p:ph type="title"/>
          </p:nvPr>
        </p:nvSpPr>
        <p:spPr>
          <a:xfrm>
            <a:off x="540300" y="3286275"/>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6" name="Google Shape;16;p3"/>
          <p:cNvSpPr txBox="1"/>
          <p:nvPr>
            <p:ph idx="1" type="subTitle"/>
          </p:nvPr>
        </p:nvSpPr>
        <p:spPr>
          <a:xfrm>
            <a:off x="540300" y="4007700"/>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dk1"/>
              </a:buClr>
              <a:buSzPts val="1300"/>
              <a:buFont typeface="Poppins SemiBold"/>
              <a:buNone/>
              <a:defRPr>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anels">
  <p:cSld name="TITLE_AND_BODY_2">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p:nvPr/>
        </p:nvSpPr>
        <p:spPr>
          <a:xfrm>
            <a:off x="919600" y="1384200"/>
            <a:ext cx="2291400" cy="2363100"/>
          </a:xfrm>
          <a:prstGeom prst="roundRect">
            <a:avLst>
              <a:gd fmla="val 3191"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9" name="Google Shape;149;p21"/>
          <p:cNvSpPr txBox="1"/>
          <p:nvPr>
            <p:ph idx="2" type="title"/>
          </p:nvPr>
        </p:nvSpPr>
        <p:spPr>
          <a:xfrm>
            <a:off x="11705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0" name="Google Shape;150;p21"/>
          <p:cNvSpPr/>
          <p:nvPr>
            <p:ph idx="3" type="pic"/>
          </p:nvPr>
        </p:nvSpPr>
        <p:spPr>
          <a:xfrm>
            <a:off x="1567150" y="1680700"/>
            <a:ext cx="996300" cy="996300"/>
          </a:xfrm>
          <a:prstGeom prst="ellipse">
            <a:avLst/>
          </a:prstGeom>
          <a:noFill/>
          <a:ln>
            <a:noFill/>
          </a:ln>
        </p:spPr>
      </p:sp>
      <p:sp>
        <p:nvSpPr>
          <p:cNvPr id="151" name="Google Shape;151;p21"/>
          <p:cNvSpPr/>
          <p:nvPr/>
        </p:nvSpPr>
        <p:spPr>
          <a:xfrm>
            <a:off x="3426300" y="1384200"/>
            <a:ext cx="2291400" cy="2363100"/>
          </a:xfrm>
          <a:prstGeom prst="roundRect">
            <a:avLst>
              <a:gd fmla="val 3191" name="adj"/>
            </a:avLst>
          </a:prstGeom>
          <a:solidFill>
            <a:schemeClr val="accent3"/>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2" name="Google Shape;152;p21"/>
          <p:cNvSpPr txBox="1"/>
          <p:nvPr>
            <p:ph idx="4" type="title"/>
          </p:nvPr>
        </p:nvSpPr>
        <p:spPr>
          <a:xfrm>
            <a:off x="36772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3" name="Google Shape;153;p21"/>
          <p:cNvSpPr/>
          <p:nvPr>
            <p:ph idx="5" type="pic"/>
          </p:nvPr>
        </p:nvSpPr>
        <p:spPr>
          <a:xfrm>
            <a:off x="4073850" y="1680700"/>
            <a:ext cx="996300" cy="996300"/>
          </a:xfrm>
          <a:prstGeom prst="ellipse">
            <a:avLst/>
          </a:prstGeom>
          <a:noFill/>
          <a:ln>
            <a:noFill/>
          </a:ln>
        </p:spPr>
      </p:sp>
      <p:sp>
        <p:nvSpPr>
          <p:cNvPr id="154" name="Google Shape;154;p21"/>
          <p:cNvSpPr/>
          <p:nvPr/>
        </p:nvSpPr>
        <p:spPr>
          <a:xfrm>
            <a:off x="5933000" y="1384200"/>
            <a:ext cx="2291400" cy="2363100"/>
          </a:xfrm>
          <a:prstGeom prst="roundRect">
            <a:avLst>
              <a:gd fmla="val 3191" name="adj"/>
            </a:avLst>
          </a:prstGeom>
          <a:solidFill>
            <a:schemeClr val="dk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1"/>
          <p:cNvSpPr txBox="1"/>
          <p:nvPr>
            <p:ph idx="6" type="title"/>
          </p:nvPr>
        </p:nvSpPr>
        <p:spPr>
          <a:xfrm>
            <a:off x="61839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6" name="Google Shape;156;p21"/>
          <p:cNvSpPr/>
          <p:nvPr>
            <p:ph idx="7" type="pic"/>
          </p:nvPr>
        </p:nvSpPr>
        <p:spPr>
          <a:xfrm>
            <a:off x="6580550" y="1680700"/>
            <a:ext cx="996300" cy="996300"/>
          </a:xfrm>
          <a:prstGeom prst="ellipse">
            <a:avLst/>
          </a:prstGeom>
          <a:noFill/>
          <a:ln>
            <a:noFill/>
          </a:ln>
        </p:spPr>
      </p:sp>
      <p:pic>
        <p:nvPicPr>
          <p:cNvPr id="157" name="Google Shape;157;p2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58" name="Google Shape;158;p2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nels">
  <p:cSld name="TITLE_AND_BODY_2_1">
    <p:spTree>
      <p:nvGrpSpPr>
        <p:cNvPr id="159" name="Shape 159"/>
        <p:cNvGrpSpPr/>
        <p:nvPr/>
      </p:nvGrpSpPr>
      <p:grpSpPr>
        <a:xfrm>
          <a:off x="0" y="0"/>
          <a:ext cx="0" cy="0"/>
          <a:chOff x="0" y="0"/>
          <a:chExt cx="0" cy="0"/>
        </a:xfrm>
      </p:grpSpPr>
      <p:sp>
        <p:nvSpPr>
          <p:cNvPr id="160" name="Google Shape;160;p22"/>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2"/>
          <p:cNvSpPr/>
          <p:nvPr/>
        </p:nvSpPr>
        <p:spPr>
          <a:xfrm>
            <a:off x="507475" y="1375200"/>
            <a:ext cx="1898400" cy="2363100"/>
          </a:xfrm>
          <a:prstGeom prst="roundRect">
            <a:avLst>
              <a:gd fmla="val 4340"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22"/>
          <p:cNvSpPr txBox="1"/>
          <p:nvPr>
            <p:ph idx="2" type="title"/>
          </p:nvPr>
        </p:nvSpPr>
        <p:spPr>
          <a:xfrm>
            <a:off x="71539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3" name="Google Shape;163;p22"/>
          <p:cNvSpPr/>
          <p:nvPr/>
        </p:nvSpPr>
        <p:spPr>
          <a:xfrm>
            <a:off x="2584358" y="1375200"/>
            <a:ext cx="1898400" cy="2363100"/>
          </a:xfrm>
          <a:prstGeom prst="roundRect">
            <a:avLst>
              <a:gd fmla="val 4340" name="adj"/>
            </a:avLst>
          </a:prstGeom>
          <a:solidFill>
            <a:schemeClr val="accent4"/>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4" name="Google Shape;164;p22"/>
          <p:cNvSpPr txBox="1"/>
          <p:nvPr>
            <p:ph idx="3" type="title"/>
          </p:nvPr>
        </p:nvSpPr>
        <p:spPr>
          <a:xfrm>
            <a:off x="2792279"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5" name="Google Shape;165;p22"/>
          <p:cNvSpPr/>
          <p:nvPr/>
        </p:nvSpPr>
        <p:spPr>
          <a:xfrm>
            <a:off x="4661242" y="1375200"/>
            <a:ext cx="1898400" cy="2363100"/>
          </a:xfrm>
          <a:prstGeom prst="roundRect">
            <a:avLst>
              <a:gd fmla="val 4340" name="adj"/>
            </a:avLst>
          </a:prstGeom>
          <a:solidFill>
            <a:schemeClr val="accent5"/>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 name="Google Shape;166;p22"/>
          <p:cNvSpPr txBox="1"/>
          <p:nvPr>
            <p:ph idx="4" type="title"/>
          </p:nvPr>
        </p:nvSpPr>
        <p:spPr>
          <a:xfrm>
            <a:off x="4869162"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7" name="Google Shape;167;p22"/>
          <p:cNvSpPr/>
          <p:nvPr/>
        </p:nvSpPr>
        <p:spPr>
          <a:xfrm>
            <a:off x="6738150" y="1375200"/>
            <a:ext cx="1898400" cy="2363100"/>
          </a:xfrm>
          <a:prstGeom prst="roundRect">
            <a:avLst>
              <a:gd fmla="val 4340" name="adj"/>
            </a:avLst>
          </a:prstGeom>
          <a:solidFill>
            <a:srgbClr val="F89406"/>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8" name="Google Shape;168;p22"/>
          <p:cNvSpPr txBox="1"/>
          <p:nvPr>
            <p:ph idx="5" type="title"/>
          </p:nvPr>
        </p:nvSpPr>
        <p:spPr>
          <a:xfrm>
            <a:off x="694604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9" name="Google Shape;169;p22"/>
          <p:cNvSpPr/>
          <p:nvPr>
            <p:ph idx="6" type="pic"/>
          </p:nvPr>
        </p:nvSpPr>
        <p:spPr>
          <a:xfrm>
            <a:off x="958525" y="1689675"/>
            <a:ext cx="996300" cy="996300"/>
          </a:xfrm>
          <a:prstGeom prst="ellipse">
            <a:avLst/>
          </a:prstGeom>
          <a:noFill/>
          <a:ln>
            <a:noFill/>
          </a:ln>
        </p:spPr>
      </p:sp>
      <p:sp>
        <p:nvSpPr>
          <p:cNvPr id="170" name="Google Shape;170;p22"/>
          <p:cNvSpPr/>
          <p:nvPr>
            <p:ph idx="7" type="pic"/>
          </p:nvPr>
        </p:nvSpPr>
        <p:spPr>
          <a:xfrm>
            <a:off x="3035408" y="1689675"/>
            <a:ext cx="996300" cy="996300"/>
          </a:xfrm>
          <a:prstGeom prst="ellipse">
            <a:avLst/>
          </a:prstGeom>
          <a:noFill/>
          <a:ln>
            <a:noFill/>
          </a:ln>
        </p:spPr>
      </p:sp>
      <p:sp>
        <p:nvSpPr>
          <p:cNvPr id="171" name="Google Shape;171;p22"/>
          <p:cNvSpPr/>
          <p:nvPr>
            <p:ph idx="8" type="pic"/>
          </p:nvPr>
        </p:nvSpPr>
        <p:spPr>
          <a:xfrm>
            <a:off x="5112292" y="1689675"/>
            <a:ext cx="996300" cy="996300"/>
          </a:xfrm>
          <a:prstGeom prst="ellipse">
            <a:avLst/>
          </a:prstGeom>
          <a:noFill/>
          <a:ln>
            <a:noFill/>
          </a:ln>
        </p:spPr>
      </p:sp>
      <p:sp>
        <p:nvSpPr>
          <p:cNvPr id="172" name="Google Shape;172;p22"/>
          <p:cNvSpPr/>
          <p:nvPr>
            <p:ph idx="9" type="pic"/>
          </p:nvPr>
        </p:nvSpPr>
        <p:spPr>
          <a:xfrm>
            <a:off x="7189175" y="1689675"/>
            <a:ext cx="996300" cy="996300"/>
          </a:xfrm>
          <a:prstGeom prst="ellipse">
            <a:avLst/>
          </a:prstGeom>
          <a:noFill/>
          <a:ln>
            <a:noFill/>
          </a:ln>
        </p:spPr>
      </p:sp>
      <p:pic>
        <p:nvPicPr>
          <p:cNvPr id="173" name="Google Shape;173;p2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anels">
  <p:cSld name="TITLE_AND_BODY_2_1_1">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3"/>
          <p:cNvSpPr/>
          <p:nvPr/>
        </p:nvSpPr>
        <p:spPr>
          <a:xfrm>
            <a:off x="410863"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8" name="Google Shape;178;p23"/>
          <p:cNvSpPr txBox="1"/>
          <p:nvPr>
            <p:ph idx="2" type="title"/>
          </p:nvPr>
        </p:nvSpPr>
        <p:spPr>
          <a:xfrm>
            <a:off x="622636"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79" name="Google Shape;179;p23"/>
          <p:cNvSpPr/>
          <p:nvPr/>
        </p:nvSpPr>
        <p:spPr>
          <a:xfrm>
            <a:off x="252975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3"/>
          <p:cNvSpPr/>
          <p:nvPr/>
        </p:nvSpPr>
        <p:spPr>
          <a:xfrm>
            <a:off x="464864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1" name="Google Shape;181;p23"/>
          <p:cNvSpPr/>
          <p:nvPr/>
        </p:nvSpPr>
        <p:spPr>
          <a:xfrm>
            <a:off x="6767557"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3"/>
          <p:cNvSpPr/>
          <p:nvPr/>
        </p:nvSpPr>
        <p:spPr>
          <a:xfrm>
            <a:off x="41085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3"/>
          <p:cNvSpPr/>
          <p:nvPr/>
        </p:nvSpPr>
        <p:spPr>
          <a:xfrm>
            <a:off x="252974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3"/>
          <p:cNvSpPr/>
          <p:nvPr/>
        </p:nvSpPr>
        <p:spPr>
          <a:xfrm>
            <a:off x="4648629"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3"/>
          <p:cNvSpPr/>
          <p:nvPr/>
        </p:nvSpPr>
        <p:spPr>
          <a:xfrm>
            <a:off x="6767544"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3"/>
          <p:cNvSpPr txBox="1"/>
          <p:nvPr>
            <p:ph idx="3" type="title"/>
          </p:nvPr>
        </p:nvSpPr>
        <p:spPr>
          <a:xfrm>
            <a:off x="2741708"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7" name="Google Shape;187;p23"/>
          <p:cNvSpPr txBox="1"/>
          <p:nvPr>
            <p:ph idx="4" type="title"/>
          </p:nvPr>
        </p:nvSpPr>
        <p:spPr>
          <a:xfrm>
            <a:off x="4860602"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8" name="Google Shape;188;p23"/>
          <p:cNvSpPr txBox="1"/>
          <p:nvPr>
            <p:ph idx="5" type="title"/>
          </p:nvPr>
        </p:nvSpPr>
        <p:spPr>
          <a:xfrm>
            <a:off x="6979483"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9" name="Google Shape;189;p23"/>
          <p:cNvSpPr txBox="1"/>
          <p:nvPr>
            <p:ph idx="6" type="title"/>
          </p:nvPr>
        </p:nvSpPr>
        <p:spPr>
          <a:xfrm>
            <a:off x="622725"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0" name="Google Shape;190;p23"/>
          <p:cNvSpPr txBox="1"/>
          <p:nvPr>
            <p:ph idx="7" type="title"/>
          </p:nvPr>
        </p:nvSpPr>
        <p:spPr>
          <a:xfrm>
            <a:off x="2741798"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1" name="Google Shape;191;p23"/>
          <p:cNvSpPr txBox="1"/>
          <p:nvPr>
            <p:ph idx="8" type="title"/>
          </p:nvPr>
        </p:nvSpPr>
        <p:spPr>
          <a:xfrm>
            <a:off x="4860692"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2" name="Google Shape;192;p23"/>
          <p:cNvSpPr txBox="1"/>
          <p:nvPr>
            <p:ph idx="9" type="title"/>
          </p:nvPr>
        </p:nvSpPr>
        <p:spPr>
          <a:xfrm>
            <a:off x="6979573"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193" name="Google Shape;193;p23"/>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94" name="Google Shape;194;p23"/>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1">
  <p:cSld name="TITLE_AND_BODY_2_1_1_1">
    <p:spTree>
      <p:nvGrpSpPr>
        <p:cNvPr id="195" name="Shape 195"/>
        <p:cNvGrpSpPr/>
        <p:nvPr/>
      </p:nvGrpSpPr>
      <p:grpSpPr>
        <a:xfrm>
          <a:off x="0" y="0"/>
          <a:ext cx="0" cy="0"/>
          <a:chOff x="0" y="0"/>
          <a:chExt cx="0" cy="0"/>
        </a:xfrm>
      </p:grpSpPr>
      <p:sp>
        <p:nvSpPr>
          <p:cNvPr id="196" name="Google Shape;196;p24"/>
          <p:cNvSpPr/>
          <p:nvPr/>
        </p:nvSpPr>
        <p:spPr>
          <a:xfrm>
            <a:off x="43232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4"/>
          <p:cNvSpPr/>
          <p:nvPr/>
        </p:nvSpPr>
        <p:spPr>
          <a:xfrm>
            <a:off x="2547606"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4"/>
          <p:cNvSpPr/>
          <p:nvPr/>
        </p:nvSpPr>
        <p:spPr>
          <a:xfrm>
            <a:off x="4662888"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4"/>
          <p:cNvSpPr/>
          <p:nvPr/>
        </p:nvSpPr>
        <p:spPr>
          <a:xfrm>
            <a:off x="677819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0" name="Google Shape;200;p2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4"/>
          <p:cNvSpPr/>
          <p:nvPr/>
        </p:nvSpPr>
        <p:spPr>
          <a:xfrm>
            <a:off x="432325"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4"/>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3" name="Google Shape;203;p24"/>
          <p:cNvSpPr/>
          <p:nvPr/>
        </p:nvSpPr>
        <p:spPr>
          <a:xfrm>
            <a:off x="2547606"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4" name="Google Shape;204;p24"/>
          <p:cNvSpPr/>
          <p:nvPr/>
        </p:nvSpPr>
        <p:spPr>
          <a:xfrm>
            <a:off x="4662888" y="1146600"/>
            <a:ext cx="1933500" cy="429000"/>
          </a:xfrm>
          <a:prstGeom prst="roundRect">
            <a:avLst>
              <a:gd fmla="val 115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4"/>
          <p:cNvSpPr/>
          <p:nvPr/>
        </p:nvSpPr>
        <p:spPr>
          <a:xfrm>
            <a:off x="6778195" y="1146600"/>
            <a:ext cx="1933500" cy="429000"/>
          </a:xfrm>
          <a:prstGeom prst="roundRect">
            <a:avLst>
              <a:gd fmla="val 11573" name="adj"/>
            </a:avLst>
          </a:prstGeom>
          <a:solidFill>
            <a:srgbClr val="F894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6" name="Google Shape;206;p24"/>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7" name="Google Shape;207;p24"/>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8" name="Google Shape;208;p24"/>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9" name="Google Shape;209;p24"/>
          <p:cNvSpPr txBox="1"/>
          <p:nvPr>
            <p:ph idx="1" type="body"/>
          </p:nvPr>
        </p:nvSpPr>
        <p:spPr>
          <a:xfrm>
            <a:off x="501379"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0" name="Google Shape;210;p24"/>
          <p:cNvSpPr txBox="1"/>
          <p:nvPr>
            <p:ph idx="6" type="body"/>
          </p:nvPr>
        </p:nvSpPr>
        <p:spPr>
          <a:xfrm>
            <a:off x="2616664"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1" name="Google Shape;211;p24"/>
          <p:cNvSpPr txBox="1"/>
          <p:nvPr>
            <p:ph idx="7" type="body"/>
          </p:nvPr>
        </p:nvSpPr>
        <p:spPr>
          <a:xfrm>
            <a:off x="4731950"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2" name="Google Shape;212;p24"/>
          <p:cNvSpPr txBox="1"/>
          <p:nvPr>
            <p:ph idx="8" type="body"/>
          </p:nvPr>
        </p:nvSpPr>
        <p:spPr>
          <a:xfrm>
            <a:off x="6847223"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13" name="Google Shape;213;p2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14" name="Google Shape;214;p2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2">
  <p:cSld name="TITLE_AND_BODY_2_1_1_1_1">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5"/>
          <p:cNvSpPr/>
          <p:nvPr/>
        </p:nvSpPr>
        <p:spPr>
          <a:xfrm>
            <a:off x="432325"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5"/>
          <p:cNvSpPr/>
          <p:nvPr/>
        </p:nvSpPr>
        <p:spPr>
          <a:xfrm>
            <a:off x="2547608"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9" name="Google Shape;219;p25"/>
          <p:cNvSpPr/>
          <p:nvPr/>
        </p:nvSpPr>
        <p:spPr>
          <a:xfrm>
            <a:off x="4662891"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25"/>
          <p:cNvSpPr/>
          <p:nvPr/>
        </p:nvSpPr>
        <p:spPr>
          <a:xfrm>
            <a:off x="6778199"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5"/>
          <p:cNvSpPr/>
          <p:nvPr/>
        </p:nvSpPr>
        <p:spPr>
          <a:xfrm>
            <a:off x="432325" y="1146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5"/>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3" name="Google Shape;223;p25"/>
          <p:cNvSpPr/>
          <p:nvPr/>
        </p:nvSpPr>
        <p:spPr>
          <a:xfrm>
            <a:off x="2547606"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4" name="Google Shape;224;p25"/>
          <p:cNvSpPr/>
          <p:nvPr/>
        </p:nvSpPr>
        <p:spPr>
          <a:xfrm>
            <a:off x="4662888" y="1146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5" name="Google Shape;225;p25"/>
          <p:cNvSpPr/>
          <p:nvPr/>
        </p:nvSpPr>
        <p:spPr>
          <a:xfrm>
            <a:off x="6778195"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6" name="Google Shape;226;p25"/>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7" name="Google Shape;227;p25"/>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8" name="Google Shape;228;p25"/>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9" name="Google Shape;229;p25"/>
          <p:cNvSpPr txBox="1"/>
          <p:nvPr>
            <p:ph idx="1" type="body"/>
          </p:nvPr>
        </p:nvSpPr>
        <p:spPr>
          <a:xfrm>
            <a:off x="501375"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0" name="Google Shape;230;p25"/>
          <p:cNvSpPr txBox="1"/>
          <p:nvPr>
            <p:ph idx="6" type="body"/>
          </p:nvPr>
        </p:nvSpPr>
        <p:spPr>
          <a:xfrm>
            <a:off x="2616662"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1" name="Google Shape;231;p25"/>
          <p:cNvSpPr txBox="1"/>
          <p:nvPr>
            <p:ph idx="7" type="body"/>
          </p:nvPr>
        </p:nvSpPr>
        <p:spPr>
          <a:xfrm>
            <a:off x="4731949"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2" name="Google Shape;232;p25"/>
          <p:cNvSpPr txBox="1"/>
          <p:nvPr>
            <p:ph idx="8" type="body"/>
          </p:nvPr>
        </p:nvSpPr>
        <p:spPr>
          <a:xfrm>
            <a:off x="6847224"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3" name="Google Shape;233;p25"/>
          <p:cNvSpPr/>
          <p:nvPr/>
        </p:nvSpPr>
        <p:spPr>
          <a:xfrm>
            <a:off x="432325"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4" name="Google Shape;234;p25"/>
          <p:cNvSpPr/>
          <p:nvPr/>
        </p:nvSpPr>
        <p:spPr>
          <a:xfrm>
            <a:off x="2547608"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5" name="Google Shape;235;p25"/>
          <p:cNvSpPr/>
          <p:nvPr/>
        </p:nvSpPr>
        <p:spPr>
          <a:xfrm>
            <a:off x="4662891"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6" name="Google Shape;236;p25"/>
          <p:cNvSpPr/>
          <p:nvPr/>
        </p:nvSpPr>
        <p:spPr>
          <a:xfrm>
            <a:off x="6778199"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5"/>
          <p:cNvSpPr/>
          <p:nvPr/>
        </p:nvSpPr>
        <p:spPr>
          <a:xfrm>
            <a:off x="432325" y="2670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5"/>
          <p:cNvSpPr txBox="1"/>
          <p:nvPr>
            <p:ph idx="9" type="title"/>
          </p:nvPr>
        </p:nvSpPr>
        <p:spPr>
          <a:xfrm>
            <a:off x="643738"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39" name="Google Shape;239;p25"/>
          <p:cNvSpPr/>
          <p:nvPr/>
        </p:nvSpPr>
        <p:spPr>
          <a:xfrm>
            <a:off x="2547606" y="2670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5"/>
          <p:cNvSpPr/>
          <p:nvPr/>
        </p:nvSpPr>
        <p:spPr>
          <a:xfrm>
            <a:off x="4662888" y="2670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25"/>
          <p:cNvSpPr/>
          <p:nvPr/>
        </p:nvSpPr>
        <p:spPr>
          <a:xfrm>
            <a:off x="6778195" y="2670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2" name="Google Shape;242;p25"/>
          <p:cNvSpPr txBox="1"/>
          <p:nvPr>
            <p:ph idx="13" type="title"/>
          </p:nvPr>
        </p:nvSpPr>
        <p:spPr>
          <a:xfrm>
            <a:off x="2759202"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3" name="Google Shape;243;p25"/>
          <p:cNvSpPr txBox="1"/>
          <p:nvPr>
            <p:ph idx="14" type="title"/>
          </p:nvPr>
        </p:nvSpPr>
        <p:spPr>
          <a:xfrm>
            <a:off x="4874487"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4" name="Google Shape;244;p25"/>
          <p:cNvSpPr txBox="1"/>
          <p:nvPr>
            <p:ph idx="15" type="title"/>
          </p:nvPr>
        </p:nvSpPr>
        <p:spPr>
          <a:xfrm>
            <a:off x="6989760"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5" name="Google Shape;245;p25"/>
          <p:cNvSpPr txBox="1"/>
          <p:nvPr>
            <p:ph idx="16" type="body"/>
          </p:nvPr>
        </p:nvSpPr>
        <p:spPr>
          <a:xfrm>
            <a:off x="501375"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6" name="Google Shape;246;p25"/>
          <p:cNvSpPr txBox="1"/>
          <p:nvPr>
            <p:ph idx="17" type="body"/>
          </p:nvPr>
        </p:nvSpPr>
        <p:spPr>
          <a:xfrm>
            <a:off x="2616662"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7" name="Google Shape;247;p25"/>
          <p:cNvSpPr txBox="1"/>
          <p:nvPr>
            <p:ph idx="18" type="body"/>
          </p:nvPr>
        </p:nvSpPr>
        <p:spPr>
          <a:xfrm>
            <a:off x="4731949"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8" name="Google Shape;248;p25"/>
          <p:cNvSpPr txBox="1"/>
          <p:nvPr>
            <p:ph idx="19" type="body"/>
          </p:nvPr>
        </p:nvSpPr>
        <p:spPr>
          <a:xfrm>
            <a:off x="6847224"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49" name="Google Shape;249;p25"/>
          <p:cNvPicPr preferRelativeResize="0"/>
          <p:nvPr/>
        </p:nvPicPr>
        <p:blipFill rotWithShape="1">
          <a:blip r:embed="rId2">
            <a:alphaModFix amt="30000"/>
          </a:blip>
          <a:srcRect b="49443" l="0" r="46080" t="0"/>
          <a:stretch/>
        </p:blipFill>
        <p:spPr>
          <a:xfrm rot="5400000">
            <a:off x="-49158" y="4042175"/>
            <a:ext cx="996302" cy="912351"/>
          </a:xfrm>
          <a:prstGeom prst="rect">
            <a:avLst/>
          </a:prstGeom>
          <a:noFill/>
          <a:ln>
            <a:noFill/>
          </a:ln>
        </p:spPr>
      </p:pic>
      <p:pic>
        <p:nvPicPr>
          <p:cNvPr id="250" name="Google Shape;250;p2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1">
  <p:cSld name="CUSTOM_8_1">
    <p:spTree>
      <p:nvGrpSpPr>
        <p:cNvPr id="251" name="Shape 251"/>
        <p:cNvGrpSpPr/>
        <p:nvPr/>
      </p:nvGrpSpPr>
      <p:grpSpPr>
        <a:xfrm>
          <a:off x="0" y="0"/>
          <a:ext cx="0" cy="0"/>
          <a:chOff x="0" y="0"/>
          <a:chExt cx="0" cy="0"/>
        </a:xfrm>
      </p:grpSpPr>
      <p:sp>
        <p:nvSpPr>
          <p:cNvPr id="252" name="Google Shape;252;p2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53" name="Google Shape;253;p26"/>
          <p:cNvPicPr preferRelativeResize="0"/>
          <p:nvPr/>
        </p:nvPicPr>
        <p:blipFill>
          <a:blip r:embed="rId2">
            <a:alphaModFix/>
          </a:blip>
          <a:stretch>
            <a:fillRect/>
          </a:stretch>
        </p:blipFill>
        <p:spPr>
          <a:xfrm>
            <a:off x="3317391" y="1828988"/>
            <a:ext cx="2219623" cy="1485530"/>
          </a:xfrm>
          <a:prstGeom prst="rect">
            <a:avLst/>
          </a:prstGeom>
          <a:noFill/>
          <a:ln>
            <a:noFill/>
          </a:ln>
        </p:spPr>
      </p:pic>
      <p:pic>
        <p:nvPicPr>
          <p:cNvPr id="254" name="Google Shape;254;p26"/>
          <p:cNvPicPr preferRelativeResize="0"/>
          <p:nvPr/>
        </p:nvPicPr>
        <p:blipFill>
          <a:blip r:embed="rId3">
            <a:alphaModFix/>
          </a:blip>
          <a:stretch>
            <a:fillRect/>
          </a:stretch>
        </p:blipFill>
        <p:spPr>
          <a:xfrm>
            <a:off x="6445229" y="1768374"/>
            <a:ext cx="2133520" cy="1606760"/>
          </a:xfrm>
          <a:prstGeom prst="rect">
            <a:avLst/>
          </a:prstGeom>
          <a:noFill/>
          <a:ln>
            <a:noFill/>
          </a:ln>
        </p:spPr>
      </p:pic>
      <p:pic>
        <p:nvPicPr>
          <p:cNvPr id="255" name="Google Shape;255;p26"/>
          <p:cNvPicPr preferRelativeResize="0"/>
          <p:nvPr/>
        </p:nvPicPr>
        <p:blipFill>
          <a:blip r:embed="rId4">
            <a:alphaModFix/>
          </a:blip>
          <a:stretch>
            <a:fillRect/>
          </a:stretch>
        </p:blipFill>
        <p:spPr>
          <a:xfrm>
            <a:off x="449225" y="1810341"/>
            <a:ext cx="2103826" cy="1522825"/>
          </a:xfrm>
          <a:prstGeom prst="rect">
            <a:avLst/>
          </a:prstGeom>
          <a:noFill/>
          <a:ln>
            <a:noFill/>
          </a:ln>
        </p:spPr>
      </p:pic>
      <p:sp>
        <p:nvSpPr>
          <p:cNvPr id="256" name="Google Shape;256;p26"/>
          <p:cNvSpPr/>
          <p:nvPr>
            <p:ph idx="2" type="pic"/>
          </p:nvPr>
        </p:nvSpPr>
        <p:spPr>
          <a:xfrm>
            <a:off x="671524" y="20105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7" name="Google Shape;257;p26"/>
          <p:cNvSpPr/>
          <p:nvPr>
            <p:ph idx="3" type="pic"/>
          </p:nvPr>
        </p:nvSpPr>
        <p:spPr>
          <a:xfrm>
            <a:off x="3705486" y="20038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8" name="Google Shape;258;p26"/>
          <p:cNvSpPr/>
          <p:nvPr>
            <p:ph idx="4" type="pic"/>
          </p:nvPr>
        </p:nvSpPr>
        <p:spPr>
          <a:xfrm>
            <a:off x="6688124" y="2010551"/>
            <a:ext cx="1587300" cy="1135800"/>
          </a:xfrm>
          <a:prstGeom prst="roundRect">
            <a:avLst>
              <a:gd fmla="val 2033" name="adj"/>
            </a:avLst>
          </a:prstGeom>
          <a:noFill/>
          <a:ln>
            <a:noFill/>
          </a:ln>
          <a:effectLst>
            <a:outerShdw blurRad="71438" rotWithShape="0" algn="bl">
              <a:srgbClr val="001F57">
                <a:alpha val="35000"/>
              </a:srgbClr>
            </a:outerShdw>
          </a:effectLst>
        </p:spPr>
      </p:sp>
      <p:pic>
        <p:nvPicPr>
          <p:cNvPr id="259" name="Google Shape;259;p26"/>
          <p:cNvPicPr preferRelativeResize="0"/>
          <p:nvPr/>
        </p:nvPicPr>
        <p:blipFill rotWithShape="1">
          <a:blip r:embed="rId5">
            <a:alphaModFix amt="30000"/>
          </a:blip>
          <a:srcRect b="49443" l="0" r="46080" t="0"/>
          <a:stretch/>
        </p:blipFill>
        <p:spPr>
          <a:xfrm rot="5400000">
            <a:off x="-49158" y="4194575"/>
            <a:ext cx="996302" cy="912351"/>
          </a:xfrm>
          <a:prstGeom prst="rect">
            <a:avLst/>
          </a:prstGeom>
          <a:noFill/>
          <a:ln>
            <a:noFill/>
          </a:ln>
        </p:spPr>
      </p:pic>
      <p:pic>
        <p:nvPicPr>
          <p:cNvPr id="260" name="Google Shape;260;p26"/>
          <p:cNvPicPr preferRelativeResize="0"/>
          <p:nvPr/>
        </p:nvPicPr>
        <p:blipFill>
          <a:blip r:embed="rId6">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2">
  <p:cSld name="CUSTOM_8_1_1">
    <p:spTree>
      <p:nvGrpSpPr>
        <p:cNvPr id="261" name="Shape 261"/>
        <p:cNvGrpSpPr/>
        <p:nvPr/>
      </p:nvGrpSpPr>
      <p:grpSpPr>
        <a:xfrm>
          <a:off x="0" y="0"/>
          <a:ext cx="0" cy="0"/>
          <a:chOff x="0" y="0"/>
          <a:chExt cx="0" cy="0"/>
        </a:xfrm>
      </p:grpSpPr>
      <p:sp>
        <p:nvSpPr>
          <p:cNvPr id="262" name="Google Shape;262;p2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3" name="Google Shape;263;p27"/>
          <p:cNvPicPr preferRelativeResize="0"/>
          <p:nvPr/>
        </p:nvPicPr>
        <p:blipFill>
          <a:blip r:embed="rId2">
            <a:alphaModFix/>
          </a:blip>
          <a:stretch>
            <a:fillRect/>
          </a:stretch>
        </p:blipFill>
        <p:spPr>
          <a:xfrm rot="4107494">
            <a:off x="3749053" y="989185"/>
            <a:ext cx="1708528" cy="1909528"/>
          </a:xfrm>
          <a:prstGeom prst="rect">
            <a:avLst/>
          </a:prstGeom>
          <a:noFill/>
          <a:ln>
            <a:noFill/>
          </a:ln>
        </p:spPr>
      </p:pic>
      <p:pic>
        <p:nvPicPr>
          <p:cNvPr id="264" name="Google Shape;264;p27"/>
          <p:cNvPicPr preferRelativeResize="0"/>
          <p:nvPr/>
        </p:nvPicPr>
        <p:blipFill>
          <a:blip r:embed="rId3">
            <a:alphaModFix/>
          </a:blip>
          <a:stretch>
            <a:fillRect/>
          </a:stretch>
        </p:blipFill>
        <p:spPr>
          <a:xfrm rot="172655">
            <a:off x="5124313" y="2908461"/>
            <a:ext cx="1996461" cy="1663718"/>
          </a:xfrm>
          <a:prstGeom prst="rect">
            <a:avLst/>
          </a:prstGeom>
          <a:noFill/>
          <a:ln>
            <a:noFill/>
          </a:ln>
        </p:spPr>
      </p:pic>
      <p:pic>
        <p:nvPicPr>
          <p:cNvPr id="265" name="Google Shape;265;p27"/>
          <p:cNvPicPr preferRelativeResize="0"/>
          <p:nvPr/>
        </p:nvPicPr>
        <p:blipFill>
          <a:blip r:embed="rId4">
            <a:alphaModFix/>
          </a:blip>
          <a:stretch>
            <a:fillRect/>
          </a:stretch>
        </p:blipFill>
        <p:spPr>
          <a:xfrm>
            <a:off x="6592506" y="1096501"/>
            <a:ext cx="1995190" cy="1723671"/>
          </a:xfrm>
          <a:prstGeom prst="rect">
            <a:avLst/>
          </a:prstGeom>
          <a:noFill/>
          <a:ln>
            <a:noFill/>
          </a:ln>
        </p:spPr>
      </p:pic>
      <p:pic>
        <p:nvPicPr>
          <p:cNvPr id="266" name="Google Shape;266;p27"/>
          <p:cNvPicPr preferRelativeResize="0"/>
          <p:nvPr/>
        </p:nvPicPr>
        <p:blipFill>
          <a:blip r:embed="rId5">
            <a:alphaModFix/>
          </a:blip>
          <a:stretch>
            <a:fillRect/>
          </a:stretch>
        </p:blipFill>
        <p:spPr>
          <a:xfrm rot="9017341">
            <a:off x="2134688" y="2927354"/>
            <a:ext cx="1918892" cy="1582779"/>
          </a:xfrm>
          <a:prstGeom prst="rect">
            <a:avLst/>
          </a:prstGeom>
          <a:noFill/>
          <a:ln>
            <a:noFill/>
          </a:ln>
        </p:spPr>
      </p:pic>
      <p:pic>
        <p:nvPicPr>
          <p:cNvPr id="267" name="Google Shape;267;p27"/>
          <p:cNvPicPr preferRelativeResize="0"/>
          <p:nvPr/>
        </p:nvPicPr>
        <p:blipFill>
          <a:blip r:embed="rId6">
            <a:alphaModFix/>
          </a:blip>
          <a:stretch>
            <a:fillRect/>
          </a:stretch>
        </p:blipFill>
        <p:spPr>
          <a:xfrm rot="-853781">
            <a:off x="685779" y="1071313"/>
            <a:ext cx="1720794" cy="1903532"/>
          </a:xfrm>
          <a:prstGeom prst="rect">
            <a:avLst/>
          </a:prstGeom>
          <a:noFill/>
          <a:ln>
            <a:noFill/>
          </a:ln>
        </p:spPr>
      </p:pic>
      <p:sp>
        <p:nvSpPr>
          <p:cNvPr id="268" name="Google Shape;268;p27"/>
          <p:cNvSpPr/>
          <p:nvPr>
            <p:ph idx="2" type="pic"/>
          </p:nvPr>
        </p:nvSpPr>
        <p:spPr>
          <a:xfrm>
            <a:off x="810481" y="1261606"/>
            <a:ext cx="1572900" cy="1572900"/>
          </a:xfrm>
          <a:prstGeom prst="ellipse">
            <a:avLst/>
          </a:prstGeom>
          <a:noFill/>
          <a:ln>
            <a:noFill/>
          </a:ln>
        </p:spPr>
      </p:sp>
      <p:sp>
        <p:nvSpPr>
          <p:cNvPr id="269" name="Google Shape;269;p27"/>
          <p:cNvSpPr/>
          <p:nvPr>
            <p:ph idx="3" type="pic"/>
          </p:nvPr>
        </p:nvSpPr>
        <p:spPr>
          <a:xfrm>
            <a:off x="3802481" y="1261606"/>
            <a:ext cx="1572900" cy="1572900"/>
          </a:xfrm>
          <a:prstGeom prst="ellipse">
            <a:avLst/>
          </a:prstGeom>
          <a:noFill/>
          <a:ln>
            <a:noFill/>
          </a:ln>
        </p:spPr>
      </p:sp>
      <p:sp>
        <p:nvSpPr>
          <p:cNvPr id="270" name="Google Shape;270;p27"/>
          <p:cNvSpPr/>
          <p:nvPr>
            <p:ph idx="4" type="pic"/>
          </p:nvPr>
        </p:nvSpPr>
        <p:spPr>
          <a:xfrm>
            <a:off x="6830450" y="1261606"/>
            <a:ext cx="1572900" cy="1572900"/>
          </a:xfrm>
          <a:prstGeom prst="ellipse">
            <a:avLst/>
          </a:prstGeom>
          <a:noFill/>
          <a:ln>
            <a:noFill/>
          </a:ln>
        </p:spPr>
      </p:sp>
      <p:sp>
        <p:nvSpPr>
          <p:cNvPr id="271" name="Google Shape;271;p27"/>
          <p:cNvSpPr/>
          <p:nvPr>
            <p:ph idx="5" type="pic"/>
          </p:nvPr>
        </p:nvSpPr>
        <p:spPr>
          <a:xfrm>
            <a:off x="2200181" y="3033968"/>
            <a:ext cx="1572900" cy="1572900"/>
          </a:xfrm>
          <a:prstGeom prst="ellipse">
            <a:avLst/>
          </a:prstGeom>
          <a:noFill/>
          <a:ln>
            <a:noFill/>
          </a:ln>
        </p:spPr>
      </p:sp>
      <p:sp>
        <p:nvSpPr>
          <p:cNvPr id="272" name="Google Shape;272;p27"/>
          <p:cNvSpPr/>
          <p:nvPr>
            <p:ph idx="6" type="pic"/>
          </p:nvPr>
        </p:nvSpPr>
        <p:spPr>
          <a:xfrm>
            <a:off x="5503431" y="3033968"/>
            <a:ext cx="1572900" cy="1572900"/>
          </a:xfrm>
          <a:prstGeom prst="ellipse">
            <a:avLst/>
          </a:prstGeom>
          <a:noFill/>
          <a:ln>
            <a:noFill/>
          </a:ln>
        </p:spPr>
      </p:sp>
      <p:pic>
        <p:nvPicPr>
          <p:cNvPr id="273" name="Google Shape;273;p27"/>
          <p:cNvPicPr preferRelativeResize="0"/>
          <p:nvPr/>
        </p:nvPicPr>
        <p:blipFill rotWithShape="1">
          <a:blip r:embed="rId7">
            <a:alphaModFix amt="30000"/>
          </a:blip>
          <a:srcRect b="49443" l="0" r="46080" t="0"/>
          <a:stretch/>
        </p:blipFill>
        <p:spPr>
          <a:xfrm rot="5400000">
            <a:off x="-49158" y="4194575"/>
            <a:ext cx="996302" cy="912351"/>
          </a:xfrm>
          <a:prstGeom prst="rect">
            <a:avLst/>
          </a:prstGeom>
          <a:noFill/>
          <a:ln>
            <a:noFill/>
          </a:ln>
        </p:spPr>
      </p:pic>
      <p:pic>
        <p:nvPicPr>
          <p:cNvPr id="274" name="Google Shape;274;p27"/>
          <p:cNvPicPr preferRelativeResize="0"/>
          <p:nvPr/>
        </p:nvPicPr>
        <p:blipFill>
          <a:blip r:embed="rId8">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3BCD6">
            <a:alpha val="15000"/>
          </a:srgbClr>
        </a:solidFill>
      </p:bgPr>
    </p:bg>
    <p:spTree>
      <p:nvGrpSpPr>
        <p:cNvPr id="275" name="Shape 275"/>
        <p:cNvGrpSpPr/>
        <p:nvPr/>
      </p:nvGrpSpPr>
      <p:grpSpPr>
        <a:xfrm>
          <a:off x="0" y="0"/>
          <a:ext cx="0" cy="0"/>
          <a:chOff x="0" y="0"/>
          <a:chExt cx="0" cy="0"/>
        </a:xfrm>
      </p:grpSpPr>
      <p:sp>
        <p:nvSpPr>
          <p:cNvPr id="276" name="Google Shape;276;p28"/>
          <p:cNvSpPr txBox="1"/>
          <p:nvPr>
            <p:ph type="title"/>
          </p:nvPr>
        </p:nvSpPr>
        <p:spPr>
          <a:xfrm>
            <a:off x="490250" y="2061675"/>
            <a:ext cx="8100300" cy="867600"/>
          </a:xfrm>
          <a:prstGeom prst="rect">
            <a:avLst/>
          </a:prstGeom>
        </p:spPr>
        <p:txBody>
          <a:bodyPr anchorCtr="0" anchor="ctr" bIns="91425" lIns="91425" spcFirstLastPara="1" rIns="91425" wrap="square" tIns="91425">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77" name="Google Shape;277;p28"/>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78" name="Google Shape;278;p28"/>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1">
  <p:cSld name="BIG_NUMBER">
    <p:bg>
      <p:bgPr>
        <a:solidFill>
          <a:srgbClr val="03BCD6">
            <a:alpha val="15000"/>
          </a:srgbClr>
        </a:solidFill>
      </p:bgPr>
    </p:bg>
    <p:spTree>
      <p:nvGrpSpPr>
        <p:cNvPr id="279" name="Shape 279"/>
        <p:cNvGrpSpPr/>
        <p:nvPr/>
      </p:nvGrpSpPr>
      <p:grpSpPr>
        <a:xfrm>
          <a:off x="0" y="0"/>
          <a:ext cx="0" cy="0"/>
          <a:chOff x="0" y="0"/>
          <a:chExt cx="0" cy="0"/>
        </a:xfrm>
      </p:grpSpPr>
      <p:sp>
        <p:nvSpPr>
          <p:cNvPr id="280" name="Google Shape;280;p29"/>
          <p:cNvSpPr txBox="1"/>
          <p:nvPr>
            <p:ph hasCustomPrompt="1" type="title"/>
          </p:nvPr>
        </p:nvSpPr>
        <p:spPr>
          <a:xfrm>
            <a:off x="85942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29"/>
          <p:cNvSpPr txBox="1"/>
          <p:nvPr>
            <p:ph idx="2" type="title"/>
          </p:nvPr>
        </p:nvSpPr>
        <p:spPr>
          <a:xfrm>
            <a:off x="85942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2" name="Google Shape;282;p29"/>
          <p:cNvSpPr txBox="1"/>
          <p:nvPr>
            <p:ph hasCustomPrompt="1" idx="3" type="title"/>
          </p:nvPr>
        </p:nvSpPr>
        <p:spPr>
          <a:xfrm>
            <a:off x="3415650"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3" name="Google Shape;283;p29"/>
          <p:cNvSpPr txBox="1"/>
          <p:nvPr>
            <p:ph idx="4" type="title"/>
          </p:nvPr>
        </p:nvSpPr>
        <p:spPr>
          <a:xfrm>
            <a:off x="3415650"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4" name="Google Shape;284;p29"/>
          <p:cNvSpPr txBox="1"/>
          <p:nvPr>
            <p:ph hasCustomPrompt="1" idx="5" type="title"/>
          </p:nvPr>
        </p:nvSpPr>
        <p:spPr>
          <a:xfrm>
            <a:off x="597187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5" name="Google Shape;285;p29"/>
          <p:cNvSpPr txBox="1"/>
          <p:nvPr>
            <p:ph idx="6" type="title"/>
          </p:nvPr>
        </p:nvSpPr>
        <p:spPr>
          <a:xfrm>
            <a:off x="597187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286" name="Google Shape;286;p29"/>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87" name="Google Shape;287;p29"/>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2">
  <p:cSld name="CUSTOM_8">
    <p:bg>
      <p:bgPr>
        <a:solidFill>
          <a:srgbClr val="03BCD6">
            <a:alpha val="15000"/>
          </a:srgbClr>
        </a:solidFill>
      </p:bgPr>
    </p:bg>
    <p:spTree>
      <p:nvGrpSpPr>
        <p:cNvPr id="288" name="Shape 288"/>
        <p:cNvGrpSpPr/>
        <p:nvPr/>
      </p:nvGrpSpPr>
      <p:grpSpPr>
        <a:xfrm>
          <a:off x="0" y="0"/>
          <a:ext cx="0" cy="0"/>
          <a:chOff x="0" y="0"/>
          <a:chExt cx="0" cy="0"/>
        </a:xfrm>
      </p:grpSpPr>
      <p:sp>
        <p:nvSpPr>
          <p:cNvPr id="289" name="Google Shape;289;p30"/>
          <p:cNvSpPr/>
          <p:nvPr/>
        </p:nvSpPr>
        <p:spPr>
          <a:xfrm>
            <a:off x="1884925" y="1528075"/>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0"/>
          <p:cNvSpPr/>
          <p:nvPr/>
        </p:nvSpPr>
        <p:spPr>
          <a:xfrm>
            <a:off x="942550" y="2310225"/>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0"/>
          <p:cNvSpPr/>
          <p:nvPr/>
        </p:nvSpPr>
        <p:spPr>
          <a:xfrm>
            <a:off x="1123200" y="159947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0"/>
          <p:cNvSpPr txBox="1"/>
          <p:nvPr>
            <p:ph hasCustomPrompt="1" type="title"/>
          </p:nvPr>
        </p:nvSpPr>
        <p:spPr>
          <a:xfrm>
            <a:off x="1204150" y="1860072"/>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3" name="Google Shape;293;p30"/>
          <p:cNvSpPr txBox="1"/>
          <p:nvPr>
            <p:ph idx="1" type="body"/>
          </p:nvPr>
        </p:nvSpPr>
        <p:spPr>
          <a:xfrm>
            <a:off x="1204150" y="2516050"/>
            <a:ext cx="1428600" cy="494100"/>
          </a:xfrm>
          <a:prstGeom prst="rect">
            <a:avLst/>
          </a:prstGeom>
        </p:spPr>
        <p:txBody>
          <a:bodyPr anchorCtr="0" anchor="t" bIns="91425" lIns="91425" spcFirstLastPara="1" rIns="91425" wrap="square" tIns="91425">
            <a:spAutoFit/>
          </a:bodyPr>
          <a:lstStyle>
            <a:lvl1pPr indent="-311150" lvl="0" marL="457200" algn="ctr">
              <a:spcBef>
                <a:spcPts val="0"/>
              </a:spcBef>
              <a:spcAft>
                <a:spcPts val="0"/>
              </a:spcAft>
              <a:buClr>
                <a:schemeClr val="lt1"/>
              </a:buClr>
              <a:buSzPts val="1300"/>
              <a:buChar char="●"/>
              <a:defRPr>
                <a:solidFill>
                  <a:schemeClr val="lt1"/>
                </a:solidFill>
              </a:defRPr>
            </a:lvl1pPr>
            <a:lvl2pPr indent="-311150" lvl="1" marL="914400" algn="ctr">
              <a:spcBef>
                <a:spcPts val="0"/>
              </a:spcBef>
              <a:spcAft>
                <a:spcPts val="0"/>
              </a:spcAft>
              <a:buClr>
                <a:schemeClr val="lt1"/>
              </a:buClr>
              <a:buSzPts val="1300"/>
              <a:buChar char="○"/>
              <a:defRPr>
                <a:solidFill>
                  <a:schemeClr val="lt1"/>
                </a:solidFill>
              </a:defRPr>
            </a:lvl2pPr>
            <a:lvl3pPr indent="-311150" lvl="2" marL="1371600" algn="ctr">
              <a:spcBef>
                <a:spcPts val="0"/>
              </a:spcBef>
              <a:spcAft>
                <a:spcPts val="0"/>
              </a:spcAft>
              <a:buClr>
                <a:schemeClr val="lt1"/>
              </a:buClr>
              <a:buSzPts val="1300"/>
              <a:buChar char="■"/>
              <a:defRPr>
                <a:solidFill>
                  <a:schemeClr val="lt1"/>
                </a:solidFill>
              </a:defRPr>
            </a:lvl3pPr>
            <a:lvl4pPr indent="-311150" lvl="3" marL="1828800" algn="ctr">
              <a:spcBef>
                <a:spcPts val="0"/>
              </a:spcBef>
              <a:spcAft>
                <a:spcPts val="0"/>
              </a:spcAft>
              <a:buClr>
                <a:schemeClr val="lt1"/>
              </a:buClr>
              <a:buSzPts val="1300"/>
              <a:buChar char="●"/>
              <a:defRPr>
                <a:solidFill>
                  <a:schemeClr val="lt1"/>
                </a:solidFill>
              </a:defRPr>
            </a:lvl4pPr>
            <a:lvl5pPr indent="-311150" lvl="4" marL="2286000" algn="ctr">
              <a:spcBef>
                <a:spcPts val="0"/>
              </a:spcBef>
              <a:spcAft>
                <a:spcPts val="0"/>
              </a:spcAft>
              <a:buClr>
                <a:schemeClr val="lt1"/>
              </a:buClr>
              <a:buSzPts val="1300"/>
              <a:buChar char="○"/>
              <a:defRPr>
                <a:solidFill>
                  <a:schemeClr val="lt1"/>
                </a:solidFill>
              </a:defRPr>
            </a:lvl5pPr>
            <a:lvl6pPr indent="-311150" lvl="5" marL="2743200" algn="ctr">
              <a:spcBef>
                <a:spcPts val="0"/>
              </a:spcBef>
              <a:spcAft>
                <a:spcPts val="0"/>
              </a:spcAft>
              <a:buClr>
                <a:schemeClr val="lt1"/>
              </a:buClr>
              <a:buSzPts val="1300"/>
              <a:buChar char="■"/>
              <a:defRPr>
                <a:solidFill>
                  <a:schemeClr val="lt1"/>
                </a:solidFill>
              </a:defRPr>
            </a:lvl6pPr>
            <a:lvl7pPr indent="-311150" lvl="6" marL="3200400" algn="ctr">
              <a:spcBef>
                <a:spcPts val="0"/>
              </a:spcBef>
              <a:spcAft>
                <a:spcPts val="0"/>
              </a:spcAft>
              <a:buClr>
                <a:schemeClr val="lt1"/>
              </a:buClr>
              <a:buSzPts val="1300"/>
              <a:buChar char="●"/>
              <a:defRPr>
                <a:solidFill>
                  <a:schemeClr val="lt1"/>
                </a:solidFill>
              </a:defRPr>
            </a:lvl7pPr>
            <a:lvl8pPr indent="-311150" lvl="7" marL="3657600" algn="ctr">
              <a:spcBef>
                <a:spcPts val="0"/>
              </a:spcBef>
              <a:spcAft>
                <a:spcPts val="0"/>
              </a:spcAft>
              <a:buClr>
                <a:schemeClr val="lt1"/>
              </a:buClr>
              <a:buSzPts val="1300"/>
              <a:buChar char="○"/>
              <a:defRPr>
                <a:solidFill>
                  <a:schemeClr val="lt1"/>
                </a:solidFill>
              </a:defRPr>
            </a:lvl8pPr>
            <a:lvl9pPr indent="-311150" lvl="8" marL="4114800" algn="ctr">
              <a:spcBef>
                <a:spcPts val="0"/>
              </a:spcBef>
              <a:spcAft>
                <a:spcPts val="0"/>
              </a:spcAft>
              <a:buClr>
                <a:schemeClr val="lt1"/>
              </a:buClr>
              <a:buSzPts val="1300"/>
              <a:buChar char="■"/>
              <a:defRPr>
                <a:solidFill>
                  <a:schemeClr val="lt1"/>
                </a:solidFill>
              </a:defRPr>
            </a:lvl9pPr>
          </a:lstStyle>
          <a:p/>
        </p:txBody>
      </p:sp>
      <p:sp>
        <p:nvSpPr>
          <p:cNvPr id="294" name="Google Shape;294;p30"/>
          <p:cNvSpPr/>
          <p:nvPr/>
        </p:nvSpPr>
        <p:spPr>
          <a:xfrm>
            <a:off x="4402488" y="20251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5" name="Google Shape;295;p30"/>
          <p:cNvSpPr/>
          <p:nvPr/>
        </p:nvSpPr>
        <p:spPr>
          <a:xfrm>
            <a:off x="3527624" y="1642675"/>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6" name="Google Shape;296;p30"/>
          <p:cNvSpPr/>
          <p:nvPr/>
        </p:nvSpPr>
        <p:spPr>
          <a:xfrm>
            <a:off x="3710263"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0"/>
          <p:cNvSpPr txBox="1"/>
          <p:nvPr>
            <p:ph hasCustomPrompt="1" idx="2" type="title"/>
          </p:nvPr>
        </p:nvSpPr>
        <p:spPr>
          <a:xfrm>
            <a:off x="3791213"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8" name="Google Shape;298;p30"/>
          <p:cNvSpPr txBox="1"/>
          <p:nvPr>
            <p:ph idx="3" type="body"/>
          </p:nvPr>
        </p:nvSpPr>
        <p:spPr>
          <a:xfrm>
            <a:off x="3791213"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sp>
        <p:nvSpPr>
          <p:cNvPr id="299" name="Google Shape;299;p30"/>
          <p:cNvSpPr/>
          <p:nvPr/>
        </p:nvSpPr>
        <p:spPr>
          <a:xfrm>
            <a:off x="6029600" y="14589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0" name="Google Shape;300;p30"/>
          <p:cNvSpPr/>
          <p:nvPr/>
        </p:nvSpPr>
        <p:spPr>
          <a:xfrm>
            <a:off x="7072300" y="2191400"/>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1" name="Google Shape;301;p30"/>
          <p:cNvSpPr/>
          <p:nvPr/>
        </p:nvSpPr>
        <p:spPr>
          <a:xfrm>
            <a:off x="6164475"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2" name="Google Shape;302;p30"/>
          <p:cNvSpPr txBox="1"/>
          <p:nvPr>
            <p:ph hasCustomPrompt="1" idx="4" type="title"/>
          </p:nvPr>
        </p:nvSpPr>
        <p:spPr>
          <a:xfrm>
            <a:off x="6245425"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303" name="Google Shape;303;p30"/>
          <p:cNvSpPr txBox="1"/>
          <p:nvPr>
            <p:ph idx="5" type="body"/>
          </p:nvPr>
        </p:nvSpPr>
        <p:spPr>
          <a:xfrm>
            <a:off x="6245425"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pic>
        <p:nvPicPr>
          <p:cNvPr id="304" name="Google Shape;304;p30"/>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05" name="Google Shape;305;p30"/>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CUSTOM_2_1">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40300" y="1000275"/>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4"/>
          <p:cNvSpPr txBox="1"/>
          <p:nvPr>
            <p:ph idx="1" type="subTitle"/>
          </p:nvPr>
        </p:nvSpPr>
        <p:spPr>
          <a:xfrm>
            <a:off x="540300" y="1721700"/>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1300"/>
              <a:buFont typeface="Poppins SemiBold"/>
              <a:buNone/>
              <a:defRPr>
                <a:latin typeface="Poppins SemiBold"/>
                <a:ea typeface="Poppins SemiBold"/>
                <a:cs typeface="Poppins SemiBold"/>
                <a:sym typeface="Poppins SemiBol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0" name="Google Shape;20;p4"/>
          <p:cNvPicPr preferRelativeResize="0"/>
          <p:nvPr/>
        </p:nvPicPr>
        <p:blipFill>
          <a:blip r:embed="rId2">
            <a:alphaModFix/>
          </a:blip>
          <a:stretch>
            <a:fillRect/>
          </a:stretch>
        </p:blipFill>
        <p:spPr>
          <a:xfrm>
            <a:off x="4079225" y="979450"/>
            <a:ext cx="4517001" cy="3279850"/>
          </a:xfrm>
          <a:prstGeom prst="rect">
            <a:avLst/>
          </a:prstGeom>
          <a:noFill/>
          <a:ln>
            <a:noFill/>
          </a:ln>
        </p:spPr>
      </p:pic>
      <p:sp>
        <p:nvSpPr>
          <p:cNvPr id="21" name="Google Shape;21;p4"/>
          <p:cNvSpPr/>
          <p:nvPr>
            <p:ph idx="2" type="pic"/>
          </p:nvPr>
        </p:nvSpPr>
        <p:spPr>
          <a:xfrm>
            <a:off x="45871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22" name="Google Shape;22;p4"/>
          <p:cNvPicPr preferRelativeResize="0"/>
          <p:nvPr/>
        </p:nvPicPr>
        <p:blipFill rotWithShape="1">
          <a:blip r:embed="rId3">
            <a:alphaModFix/>
          </a:blip>
          <a:srcRect b="0" l="0" r="0" t="0"/>
          <a:stretch/>
        </p:blipFill>
        <p:spPr>
          <a:xfrm>
            <a:off x="540300" y="4081526"/>
            <a:ext cx="2054067" cy="572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9">
    <p:bg>
      <p:bgPr>
        <a:solidFill>
          <a:srgbClr val="03BCD6">
            <a:alpha val="15000"/>
          </a:srgbClr>
        </a:solidFill>
      </p:bgPr>
    </p:bg>
    <p:spTree>
      <p:nvGrpSpPr>
        <p:cNvPr id="306" name="Shape 306"/>
        <p:cNvGrpSpPr/>
        <p:nvPr/>
      </p:nvGrpSpPr>
      <p:grpSpPr>
        <a:xfrm>
          <a:off x="0" y="0"/>
          <a:ext cx="0" cy="0"/>
          <a:chOff x="0" y="0"/>
          <a:chExt cx="0" cy="0"/>
        </a:xfrm>
      </p:grpSpPr>
      <p:sp>
        <p:nvSpPr>
          <p:cNvPr id="307" name="Google Shape;307;p31"/>
          <p:cNvSpPr/>
          <p:nvPr/>
        </p:nvSpPr>
        <p:spPr>
          <a:xfrm>
            <a:off x="770625" y="1788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8" name="Google Shape;308;p31"/>
          <p:cNvSpPr/>
          <p:nvPr/>
        </p:nvSpPr>
        <p:spPr>
          <a:xfrm>
            <a:off x="1699137" y="25412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9" name="Google Shape;309;p31"/>
          <p:cNvSpPr/>
          <p:nvPr/>
        </p:nvSpPr>
        <p:spPr>
          <a:xfrm>
            <a:off x="883350" y="18908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0" name="Google Shape;310;p31"/>
          <p:cNvSpPr/>
          <p:nvPr>
            <p:ph idx="2" type="pic"/>
          </p:nvPr>
        </p:nvSpPr>
        <p:spPr>
          <a:xfrm>
            <a:off x="834500" y="1841975"/>
            <a:ext cx="1376100" cy="1376100"/>
          </a:xfrm>
          <a:prstGeom prst="ellipse">
            <a:avLst/>
          </a:prstGeom>
          <a:noFill/>
          <a:ln>
            <a:noFill/>
          </a:ln>
        </p:spPr>
      </p:sp>
      <p:cxnSp>
        <p:nvCxnSpPr>
          <p:cNvPr id="311" name="Google Shape;311;p31"/>
          <p:cNvCxnSpPr/>
          <p:nvPr/>
        </p:nvCxnSpPr>
        <p:spPr>
          <a:xfrm>
            <a:off x="2569950" y="1911525"/>
            <a:ext cx="0" cy="1075200"/>
          </a:xfrm>
          <a:prstGeom prst="straightConnector1">
            <a:avLst/>
          </a:prstGeom>
          <a:noFill/>
          <a:ln cap="flat" cmpd="sng" w="9525">
            <a:solidFill>
              <a:schemeClr val="dk1"/>
            </a:solidFill>
            <a:prstDash val="dot"/>
            <a:round/>
            <a:headEnd len="med" w="med" type="none"/>
            <a:tailEnd len="med" w="med" type="none"/>
          </a:ln>
        </p:spPr>
      </p:cxnSp>
      <p:sp>
        <p:nvSpPr>
          <p:cNvPr id="312" name="Google Shape;312;p31"/>
          <p:cNvSpPr txBox="1"/>
          <p:nvPr>
            <p:ph idx="1" type="body"/>
          </p:nvPr>
        </p:nvSpPr>
        <p:spPr>
          <a:xfrm>
            <a:off x="2749675" y="1911525"/>
            <a:ext cx="5625000" cy="7572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13" name="Google Shape;313;p31"/>
          <p:cNvSpPr txBox="1"/>
          <p:nvPr>
            <p:ph idx="3" type="body"/>
          </p:nvPr>
        </p:nvSpPr>
        <p:spPr>
          <a:xfrm>
            <a:off x="2749675" y="27446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14" name="Google Shape;314;p3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15" name="Google Shape;315;p3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9_1">
    <p:bg>
      <p:bgPr>
        <a:solidFill>
          <a:srgbClr val="03BCD6">
            <a:alpha val="15000"/>
          </a:srgbClr>
        </a:solidFill>
      </p:bgPr>
    </p:bg>
    <p:spTree>
      <p:nvGrpSpPr>
        <p:cNvPr id="316" name="Shape 316"/>
        <p:cNvGrpSpPr/>
        <p:nvPr/>
      </p:nvGrpSpPr>
      <p:grpSpPr>
        <a:xfrm>
          <a:off x="0" y="0"/>
          <a:ext cx="0" cy="0"/>
          <a:chOff x="0" y="0"/>
          <a:chExt cx="0" cy="0"/>
        </a:xfrm>
      </p:grpSpPr>
      <p:sp>
        <p:nvSpPr>
          <p:cNvPr id="317" name="Google Shape;317;p32"/>
          <p:cNvSpPr/>
          <p:nvPr/>
        </p:nvSpPr>
        <p:spPr>
          <a:xfrm>
            <a:off x="770625" y="7218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8" name="Google Shape;318;p32"/>
          <p:cNvSpPr/>
          <p:nvPr/>
        </p:nvSpPr>
        <p:spPr>
          <a:xfrm>
            <a:off x="1699137" y="14744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2"/>
          <p:cNvSpPr/>
          <p:nvPr/>
        </p:nvSpPr>
        <p:spPr>
          <a:xfrm>
            <a:off x="883350" y="8240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0" name="Google Shape;320;p32"/>
          <p:cNvSpPr/>
          <p:nvPr>
            <p:ph idx="2" type="pic"/>
          </p:nvPr>
        </p:nvSpPr>
        <p:spPr>
          <a:xfrm>
            <a:off x="834500" y="775175"/>
            <a:ext cx="1376100" cy="1376100"/>
          </a:xfrm>
          <a:prstGeom prst="ellipse">
            <a:avLst/>
          </a:prstGeom>
          <a:noFill/>
          <a:ln>
            <a:noFill/>
          </a:ln>
        </p:spPr>
      </p:sp>
      <p:cxnSp>
        <p:nvCxnSpPr>
          <p:cNvPr id="321" name="Google Shape;321;p32"/>
          <p:cNvCxnSpPr/>
          <p:nvPr/>
        </p:nvCxnSpPr>
        <p:spPr>
          <a:xfrm>
            <a:off x="2569950" y="844725"/>
            <a:ext cx="0" cy="1075200"/>
          </a:xfrm>
          <a:prstGeom prst="straightConnector1">
            <a:avLst/>
          </a:prstGeom>
          <a:noFill/>
          <a:ln cap="flat" cmpd="sng" w="9525">
            <a:solidFill>
              <a:schemeClr val="dk1"/>
            </a:solidFill>
            <a:prstDash val="dot"/>
            <a:round/>
            <a:headEnd len="med" w="med" type="none"/>
            <a:tailEnd len="med" w="med" type="none"/>
          </a:ln>
        </p:spPr>
      </p:cxnSp>
      <p:sp>
        <p:nvSpPr>
          <p:cNvPr id="322" name="Google Shape;322;p32"/>
          <p:cNvSpPr txBox="1"/>
          <p:nvPr>
            <p:ph idx="1" type="body"/>
          </p:nvPr>
        </p:nvSpPr>
        <p:spPr>
          <a:xfrm>
            <a:off x="2749675" y="8447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23" name="Google Shape;323;p32"/>
          <p:cNvSpPr txBox="1"/>
          <p:nvPr>
            <p:ph idx="3" type="body"/>
          </p:nvPr>
        </p:nvSpPr>
        <p:spPr>
          <a:xfrm>
            <a:off x="2749675" y="16778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324" name="Google Shape;324;p32"/>
          <p:cNvSpPr/>
          <p:nvPr/>
        </p:nvSpPr>
        <p:spPr>
          <a:xfrm>
            <a:off x="1350225" y="2511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5" name="Google Shape;325;p32"/>
          <p:cNvSpPr/>
          <p:nvPr/>
        </p:nvSpPr>
        <p:spPr>
          <a:xfrm>
            <a:off x="728637" y="33545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6" name="Google Shape;326;p32"/>
          <p:cNvSpPr/>
          <p:nvPr/>
        </p:nvSpPr>
        <p:spPr>
          <a:xfrm>
            <a:off x="883350" y="25766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7" name="Google Shape;327;p32"/>
          <p:cNvSpPr/>
          <p:nvPr>
            <p:ph idx="4" type="pic"/>
          </p:nvPr>
        </p:nvSpPr>
        <p:spPr>
          <a:xfrm>
            <a:off x="834500" y="2527775"/>
            <a:ext cx="1376100" cy="1376100"/>
          </a:xfrm>
          <a:prstGeom prst="ellipse">
            <a:avLst/>
          </a:prstGeom>
          <a:noFill/>
          <a:ln>
            <a:noFill/>
          </a:ln>
        </p:spPr>
      </p:sp>
      <p:cxnSp>
        <p:nvCxnSpPr>
          <p:cNvPr id="328" name="Google Shape;328;p32"/>
          <p:cNvCxnSpPr/>
          <p:nvPr/>
        </p:nvCxnSpPr>
        <p:spPr>
          <a:xfrm>
            <a:off x="2569950" y="2597325"/>
            <a:ext cx="0" cy="1075200"/>
          </a:xfrm>
          <a:prstGeom prst="straightConnector1">
            <a:avLst/>
          </a:prstGeom>
          <a:noFill/>
          <a:ln cap="flat" cmpd="sng" w="9525">
            <a:solidFill>
              <a:schemeClr val="dk1"/>
            </a:solidFill>
            <a:prstDash val="dot"/>
            <a:round/>
            <a:headEnd len="med" w="med" type="none"/>
            <a:tailEnd len="med" w="med" type="none"/>
          </a:ln>
        </p:spPr>
      </p:cxnSp>
      <p:sp>
        <p:nvSpPr>
          <p:cNvPr id="329" name="Google Shape;329;p32"/>
          <p:cNvSpPr txBox="1"/>
          <p:nvPr>
            <p:ph idx="5" type="body"/>
          </p:nvPr>
        </p:nvSpPr>
        <p:spPr>
          <a:xfrm>
            <a:off x="2749675" y="25973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30" name="Google Shape;330;p32"/>
          <p:cNvSpPr txBox="1"/>
          <p:nvPr>
            <p:ph idx="6" type="body"/>
          </p:nvPr>
        </p:nvSpPr>
        <p:spPr>
          <a:xfrm>
            <a:off x="2749675" y="34304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31" name="Google Shape;331;p3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2" name="Google Shape;332;p3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7">
    <p:bg>
      <p:bgPr>
        <a:solidFill>
          <a:srgbClr val="03BCD6">
            <a:alpha val="15000"/>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1354500" y="1579325"/>
            <a:ext cx="6435000" cy="6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p:txBody>
      </p:sp>
      <p:pic>
        <p:nvPicPr>
          <p:cNvPr id="335" name="Google Shape;335;p33"/>
          <p:cNvPicPr preferRelativeResize="0"/>
          <p:nvPr/>
        </p:nvPicPr>
        <p:blipFill rotWithShape="1">
          <a:blip r:embed="rId2">
            <a:alphaModFix/>
          </a:blip>
          <a:srcRect b="41796" l="0" r="46080" t="0"/>
          <a:stretch/>
        </p:blipFill>
        <p:spPr>
          <a:xfrm rot="5400000">
            <a:off x="72188" y="2416888"/>
            <a:ext cx="2659825" cy="2804199"/>
          </a:xfrm>
          <a:prstGeom prst="rect">
            <a:avLst/>
          </a:prstGeom>
          <a:noFill/>
          <a:ln>
            <a:noFill/>
          </a:ln>
        </p:spPr>
      </p:pic>
      <p:pic>
        <p:nvPicPr>
          <p:cNvPr id="336" name="Google Shape;336;p33"/>
          <p:cNvPicPr preferRelativeResize="0"/>
          <p:nvPr/>
        </p:nvPicPr>
        <p:blipFill rotWithShape="1">
          <a:blip r:embed="rId3">
            <a:alphaModFix/>
          </a:blip>
          <a:srcRect b="0" l="0" r="0" t="0"/>
          <a:stretch/>
        </p:blipFill>
        <p:spPr>
          <a:xfrm>
            <a:off x="3544963" y="3829726"/>
            <a:ext cx="2054067" cy="572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pic>
        <p:nvPicPr>
          <p:cNvPr id="338" name="Google Shape;338;p3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9" name="Google Shape;339;p3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3">
    <p:bg>
      <p:bgPr>
        <a:solidFill>
          <a:srgbClr val="FFFFFF"/>
        </a:solidFill>
      </p:bgPr>
    </p:bg>
    <p:spTree>
      <p:nvGrpSpPr>
        <p:cNvPr id="23" name="Shape 23"/>
        <p:cNvGrpSpPr/>
        <p:nvPr/>
      </p:nvGrpSpPr>
      <p:grpSpPr>
        <a:xfrm>
          <a:off x="0" y="0"/>
          <a:ext cx="0" cy="0"/>
          <a:chOff x="0" y="0"/>
          <a:chExt cx="0" cy="0"/>
        </a:xfrm>
      </p:grpSpPr>
      <p:sp>
        <p:nvSpPr>
          <p:cNvPr id="24" name="Google Shape;24;p5"/>
          <p:cNvSpPr/>
          <p:nvPr/>
        </p:nvSpPr>
        <p:spPr>
          <a:xfrm>
            <a:off x="1992900" y="1452588"/>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5"/>
          <p:cNvSpPr/>
          <p:nvPr/>
        </p:nvSpPr>
        <p:spPr>
          <a:xfrm>
            <a:off x="1050525" y="2234738"/>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5"/>
          <p:cNvSpPr/>
          <p:nvPr/>
        </p:nvSpPr>
        <p:spPr>
          <a:xfrm>
            <a:off x="1231175"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 name="Google Shape;27;p5"/>
          <p:cNvSpPr/>
          <p:nvPr/>
        </p:nvSpPr>
        <p:spPr>
          <a:xfrm>
            <a:off x="4510463" y="19496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 name="Google Shape;28;p5"/>
          <p:cNvSpPr/>
          <p:nvPr/>
        </p:nvSpPr>
        <p:spPr>
          <a:xfrm>
            <a:off x="3635599" y="1567188"/>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 name="Google Shape;29;p5"/>
          <p:cNvSpPr/>
          <p:nvPr/>
        </p:nvSpPr>
        <p:spPr>
          <a:xfrm>
            <a:off x="3818238"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 name="Google Shape;30;p5"/>
          <p:cNvSpPr/>
          <p:nvPr/>
        </p:nvSpPr>
        <p:spPr>
          <a:xfrm>
            <a:off x="6137575" y="13834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 name="Google Shape;31;p5"/>
          <p:cNvSpPr/>
          <p:nvPr/>
        </p:nvSpPr>
        <p:spPr>
          <a:xfrm>
            <a:off x="7180275" y="2115913"/>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6272450"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2" type="title"/>
          </p:nvPr>
        </p:nvSpPr>
        <p:spPr>
          <a:xfrm>
            <a:off x="1004975" y="3444400"/>
            <a:ext cx="2043000" cy="432600"/>
          </a:xfrm>
          <a:prstGeom prst="rect">
            <a:avLst/>
          </a:prstGeom>
        </p:spPr>
        <p:txBody>
          <a:bodyPr anchorCtr="0" anchor="t" bIns="91425" lIns="91425" spcFirstLastPara="1" rIns="91425" wrap="square" tIns="91425">
            <a:spAutoFit/>
          </a:bodyPr>
          <a:lstStyle>
            <a:lvl1pPr lv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5" name="Google Shape;35;p5"/>
          <p:cNvSpPr txBox="1"/>
          <p:nvPr>
            <p:ph idx="3" type="title"/>
          </p:nvPr>
        </p:nvSpPr>
        <p:spPr>
          <a:xfrm>
            <a:off x="1004975"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6" name="Google Shape;36;p5"/>
          <p:cNvSpPr txBox="1"/>
          <p:nvPr>
            <p:ph idx="4" type="title"/>
          </p:nvPr>
        </p:nvSpPr>
        <p:spPr>
          <a:xfrm>
            <a:off x="35920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7" name="Google Shape;37;p5"/>
          <p:cNvSpPr txBox="1"/>
          <p:nvPr>
            <p:ph idx="5" type="title"/>
          </p:nvPr>
        </p:nvSpPr>
        <p:spPr>
          <a:xfrm>
            <a:off x="35920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8" name="Google Shape;38;p5"/>
          <p:cNvSpPr txBox="1"/>
          <p:nvPr>
            <p:ph idx="6" type="title"/>
          </p:nvPr>
        </p:nvSpPr>
        <p:spPr>
          <a:xfrm>
            <a:off x="60462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9" name="Google Shape;39;p5"/>
          <p:cNvSpPr txBox="1"/>
          <p:nvPr>
            <p:ph idx="7" type="title"/>
          </p:nvPr>
        </p:nvSpPr>
        <p:spPr>
          <a:xfrm>
            <a:off x="60462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40" name="Google Shape;40;p5"/>
          <p:cNvSpPr/>
          <p:nvPr>
            <p:ph idx="8" type="pic"/>
          </p:nvPr>
        </p:nvSpPr>
        <p:spPr>
          <a:xfrm>
            <a:off x="1197062" y="1477865"/>
            <a:ext cx="1658700" cy="1658700"/>
          </a:xfrm>
          <a:prstGeom prst="ellipse">
            <a:avLst/>
          </a:prstGeom>
          <a:noFill/>
          <a:ln>
            <a:noFill/>
          </a:ln>
        </p:spPr>
      </p:sp>
      <p:sp>
        <p:nvSpPr>
          <p:cNvPr id="41" name="Google Shape;41;p5"/>
          <p:cNvSpPr/>
          <p:nvPr>
            <p:ph idx="9" type="pic"/>
          </p:nvPr>
        </p:nvSpPr>
        <p:spPr>
          <a:xfrm>
            <a:off x="3784212" y="1477902"/>
            <a:ext cx="1658700" cy="1658700"/>
          </a:xfrm>
          <a:prstGeom prst="ellipse">
            <a:avLst/>
          </a:prstGeom>
          <a:noFill/>
          <a:ln>
            <a:noFill/>
          </a:ln>
        </p:spPr>
      </p:sp>
      <p:sp>
        <p:nvSpPr>
          <p:cNvPr id="42" name="Google Shape;42;p5"/>
          <p:cNvSpPr/>
          <p:nvPr>
            <p:ph idx="13" type="pic"/>
          </p:nvPr>
        </p:nvSpPr>
        <p:spPr>
          <a:xfrm>
            <a:off x="6238412" y="1477902"/>
            <a:ext cx="1658700" cy="1658700"/>
          </a:xfrm>
          <a:prstGeom prst="ellipse">
            <a:avLst/>
          </a:prstGeom>
          <a:noFill/>
          <a:ln>
            <a:noFill/>
          </a:ln>
        </p:spPr>
      </p:sp>
      <p:pic>
        <p:nvPicPr>
          <p:cNvPr id="43" name="Google Shape;43;p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44" name="Google Shape;44;p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5">
    <p:bg>
      <p:bgPr>
        <a:solidFill>
          <a:srgbClr val="FFFFFF"/>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 type="body"/>
          </p:nvPr>
        </p:nvSpPr>
        <p:spPr>
          <a:xfrm>
            <a:off x="997500" y="1280650"/>
            <a:ext cx="2848500" cy="4224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48" name="Google Shape;48;p6"/>
          <p:cNvSpPr txBox="1"/>
          <p:nvPr>
            <p:ph idx="2" type="body"/>
          </p:nvPr>
        </p:nvSpPr>
        <p:spPr>
          <a:xfrm>
            <a:off x="997500" y="1661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49" name="Google Shape;49;p6"/>
          <p:cNvSpPr txBox="1"/>
          <p:nvPr>
            <p:ph idx="3" type="body"/>
          </p:nvPr>
        </p:nvSpPr>
        <p:spPr>
          <a:xfrm>
            <a:off x="997500" y="2042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0" name="Google Shape;50;p6"/>
          <p:cNvSpPr txBox="1"/>
          <p:nvPr>
            <p:ph idx="4" type="body"/>
          </p:nvPr>
        </p:nvSpPr>
        <p:spPr>
          <a:xfrm>
            <a:off x="997500" y="2423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1" name="Google Shape;51;p6"/>
          <p:cNvSpPr txBox="1"/>
          <p:nvPr>
            <p:ph idx="5" type="body"/>
          </p:nvPr>
        </p:nvSpPr>
        <p:spPr>
          <a:xfrm>
            <a:off x="997500" y="2804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2" name="Google Shape;52;p6"/>
          <p:cNvPicPr preferRelativeResize="0"/>
          <p:nvPr/>
        </p:nvPicPr>
        <p:blipFill>
          <a:blip r:embed="rId2">
            <a:alphaModFix/>
          </a:blip>
          <a:stretch>
            <a:fillRect/>
          </a:stretch>
        </p:blipFill>
        <p:spPr>
          <a:xfrm>
            <a:off x="3926825" y="979450"/>
            <a:ext cx="4517001" cy="3279850"/>
          </a:xfrm>
          <a:prstGeom prst="rect">
            <a:avLst/>
          </a:prstGeom>
          <a:noFill/>
          <a:ln>
            <a:noFill/>
          </a:ln>
        </p:spPr>
      </p:pic>
      <p:sp>
        <p:nvSpPr>
          <p:cNvPr id="53" name="Google Shape;53;p6"/>
          <p:cNvSpPr/>
          <p:nvPr>
            <p:ph idx="6" type="pic"/>
          </p:nvPr>
        </p:nvSpPr>
        <p:spPr>
          <a:xfrm>
            <a:off x="44347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54" name="Google Shape;54;p6"/>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sp>
        <p:nvSpPr>
          <p:cNvPr id="55" name="Google Shape;55;p6"/>
          <p:cNvSpPr txBox="1"/>
          <p:nvPr>
            <p:ph idx="7" type="body"/>
          </p:nvPr>
        </p:nvSpPr>
        <p:spPr>
          <a:xfrm>
            <a:off x="997500" y="3185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6" name="Google Shape;56;p6"/>
          <p:cNvSpPr txBox="1"/>
          <p:nvPr>
            <p:ph idx="8" type="body"/>
          </p:nvPr>
        </p:nvSpPr>
        <p:spPr>
          <a:xfrm>
            <a:off x="997500" y="3566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7" name="Google Shape;57;p6"/>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6">
    <p:bg>
      <p:bgPr>
        <a:solidFill>
          <a:srgbClr val="FFFFFF"/>
        </a:solid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7"/>
          <p:cNvSpPr txBox="1"/>
          <p:nvPr>
            <p:ph idx="2" type="title"/>
          </p:nvPr>
        </p:nvSpPr>
        <p:spPr>
          <a:xfrm>
            <a:off x="648525" y="25300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1" name="Google Shape;61;p7"/>
          <p:cNvSpPr txBox="1"/>
          <p:nvPr>
            <p:ph idx="3" type="title"/>
          </p:nvPr>
        </p:nvSpPr>
        <p:spPr>
          <a:xfrm>
            <a:off x="648525" y="28348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2" name="Google Shape;62;p7"/>
          <p:cNvSpPr txBox="1"/>
          <p:nvPr>
            <p:ph idx="4" type="title"/>
          </p:nvPr>
        </p:nvSpPr>
        <p:spPr>
          <a:xfrm>
            <a:off x="26541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3" name="Google Shape;63;p7"/>
          <p:cNvSpPr txBox="1"/>
          <p:nvPr>
            <p:ph idx="5" type="title"/>
          </p:nvPr>
        </p:nvSpPr>
        <p:spPr>
          <a:xfrm>
            <a:off x="26541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4" name="Google Shape;64;p7"/>
          <p:cNvSpPr txBox="1"/>
          <p:nvPr>
            <p:ph idx="6" type="title"/>
          </p:nvPr>
        </p:nvSpPr>
        <p:spPr>
          <a:xfrm>
            <a:off x="465862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5" name="Google Shape;65;p7"/>
          <p:cNvSpPr txBox="1"/>
          <p:nvPr>
            <p:ph idx="7" type="title"/>
          </p:nvPr>
        </p:nvSpPr>
        <p:spPr>
          <a:xfrm>
            <a:off x="465862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6" name="Google Shape;66;p7"/>
          <p:cNvSpPr txBox="1"/>
          <p:nvPr>
            <p:ph idx="8" type="title"/>
          </p:nvPr>
        </p:nvSpPr>
        <p:spPr>
          <a:xfrm>
            <a:off x="66630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7" name="Google Shape;67;p7"/>
          <p:cNvSpPr txBox="1"/>
          <p:nvPr>
            <p:ph idx="9" type="title"/>
          </p:nvPr>
        </p:nvSpPr>
        <p:spPr>
          <a:xfrm>
            <a:off x="66630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pic>
        <p:nvPicPr>
          <p:cNvPr id="68" name="Google Shape;68;p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69" name="Google Shape;69;p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CUSTOM_4">
    <p:bg>
      <p:bgPr>
        <a:solidFill>
          <a:srgbClr val="03BCD6">
            <a:alpha val="15000"/>
          </a:srgbClr>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2" name="Google Shape;72;p8"/>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3" name="Google Shape;73;p8"/>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CUSTOM_4_1">
    <p:bg>
      <p:bgPr>
        <a:solidFill>
          <a:srgbClr val="0064A1">
            <a:alpha val="15000"/>
          </a:srgbClr>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6" name="Google Shape;76;p9"/>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77" name="Google Shape;77;p9"/>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CUSTOM_4_1_1">
    <p:bg>
      <p:bgPr>
        <a:solidFill>
          <a:srgbClr val="E1195F">
            <a:alpha val="15000"/>
          </a:srgbClr>
        </a:solidFill>
      </p:bgPr>
    </p:bg>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0" name="Google Shape;80;p10"/>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1" name="Google Shape;81;p10"/>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spAutoFit/>
          </a:bodyPr>
          <a:lstStyle>
            <a:lvl1pPr indent="-311150" lvl="0" marL="457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1pPr>
            <a:lvl2pPr indent="-311150" lvl="1" marL="914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2pPr>
            <a:lvl3pPr indent="-311150" lvl="2" marL="1371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3pPr>
            <a:lvl4pPr indent="-311150" lvl="3" marL="1828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4pPr>
            <a:lvl5pPr indent="-311150" lvl="4" marL="22860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5pPr>
            <a:lvl6pPr indent="-311150" lvl="5" marL="2743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6pPr>
            <a:lvl7pPr indent="-311150" lvl="6" marL="3200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7pPr>
            <a:lvl8pPr indent="-311150" lvl="7" marL="3657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8pPr>
            <a:lvl9pPr indent="-311150" lvl="8" marL="4114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lucidat.com/services/learning-consultancy/"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hyperlink" Target="https://www.elucidat.com/services/learning-consultancy/" TargetMode="External"/><Relationship Id="rId4" Type="http://schemas.openxmlformats.org/officeDocument/2006/relationships/image" Target="../media/image20.png"/><Relationship Id="rId5" Type="http://schemas.openxmlformats.org/officeDocument/2006/relationships/hyperlink" Target="https://www.elucidat.com/the-5c-framework-for-successful-digital-learning/" TargetMode="External"/><Relationship Id="rId6" Type="http://schemas.openxmlformats.org/officeDocument/2006/relationships/hyperlink" Target="https://www.elucidat.com/elucidat-professional-services/" TargetMode="External"/><Relationship Id="rId7" Type="http://schemas.openxmlformats.org/officeDocument/2006/relationships/hyperlink" Target="https://www.elucidat.com/contac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517575" y="2574200"/>
            <a:ext cx="7977000" cy="3140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4000"/>
              <a:t>Cultivate</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35"/>
          <p:cNvSpPr txBox="1"/>
          <p:nvPr>
            <p:ph idx="1" type="subTitle"/>
          </p:nvPr>
        </p:nvSpPr>
        <p:spPr>
          <a:xfrm>
            <a:off x="517575" y="3447150"/>
            <a:ext cx="7977000" cy="1536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How to use data to design and refine your elearning.</a:t>
            </a:r>
            <a:endParaRPr/>
          </a:p>
          <a:p>
            <a:pPr indent="0" lvl="0" marL="0" rtl="0" algn="l">
              <a:spcBef>
                <a:spcPts val="1200"/>
              </a:spcBef>
              <a:spcAft>
                <a:spcPts val="0"/>
              </a:spcAft>
              <a:buNone/>
            </a:pPr>
            <a:r>
              <a:rPr lang="en-GB">
                <a:latin typeface="Poppins"/>
                <a:ea typeface="Poppins"/>
                <a:cs typeface="Poppins"/>
                <a:sym typeface="Poppins"/>
              </a:rPr>
              <a:t>5C Framework for successful digital learning</a:t>
            </a:r>
            <a:endParaRPr>
              <a:latin typeface="Poppins"/>
              <a:ea typeface="Poppins"/>
              <a:cs typeface="Poppins"/>
              <a:sym typeface="Poppin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6" name="Google Shape;346;p35"/>
          <p:cNvPicPr preferRelativeResize="0"/>
          <p:nvPr/>
        </p:nvPicPr>
        <p:blipFill>
          <a:blip r:embed="rId3">
            <a:alphaModFix/>
          </a:blip>
          <a:stretch>
            <a:fillRect/>
          </a:stretch>
        </p:blipFill>
        <p:spPr>
          <a:xfrm>
            <a:off x="6186025" y="1299525"/>
            <a:ext cx="1844675" cy="184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txBox="1"/>
          <p:nvPr>
            <p:ph type="title"/>
          </p:nvPr>
        </p:nvSpPr>
        <p:spPr>
          <a:xfrm>
            <a:off x="311700" y="292625"/>
            <a:ext cx="8520600" cy="240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Cultivate:</a:t>
            </a:r>
            <a:endParaRPr/>
          </a:p>
          <a:p>
            <a:pPr indent="0" lvl="0" marL="0" rtl="0" algn="l">
              <a:spcBef>
                <a:spcPts val="0"/>
              </a:spcBef>
              <a:spcAft>
                <a:spcPts val="0"/>
              </a:spcAft>
              <a:buNone/>
            </a:pPr>
            <a:r>
              <a:rPr b="0" lang="en-GB" sz="2000"/>
              <a:t>The fourth C of the 5C framework</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36"/>
          <p:cNvSpPr txBox="1"/>
          <p:nvPr>
            <p:ph idx="1" type="body"/>
          </p:nvPr>
        </p:nvSpPr>
        <p:spPr>
          <a:xfrm>
            <a:off x="326100" y="1416700"/>
            <a:ext cx="8059500" cy="3900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1200"/>
              <a:t>Imagine knowing that the optimum length for your digital learning topics is 8 minutes, that videos with social polls and reflective questions get 40% more uptake over videos without and the reason learners are dropping out of a topic after just one minute is purely because of a simple error on page 3, which you can easily fix.</a:t>
            </a:r>
            <a:endParaRPr sz="1200"/>
          </a:p>
          <a:p>
            <a:pPr indent="0" lvl="0" marL="0" rtl="0" algn="l">
              <a:spcBef>
                <a:spcPts val="1200"/>
              </a:spcBef>
              <a:spcAft>
                <a:spcPts val="0"/>
              </a:spcAft>
              <a:buNone/>
            </a:pPr>
            <a:r>
              <a:rPr lang="en-GB" sz="1200"/>
              <a:t>Cultivating your digital learning is more than doing, waiting and evaluating. To be the best, stay ahead, meet customer expectations and needs and hit those important performance targets, you need to read your audience, uncover problems, spot opportunities and be reactive to needs. </a:t>
            </a:r>
            <a:r>
              <a:rPr b="1" lang="en-GB" sz="1200"/>
              <a:t>The good news is that with data dashboards, you can - and easily.</a:t>
            </a:r>
            <a:endParaRPr b="1" sz="1200"/>
          </a:p>
          <a:p>
            <a:pPr indent="0" lvl="0" marL="0" rtl="0" algn="l">
              <a:spcBef>
                <a:spcPts val="1200"/>
              </a:spcBef>
              <a:spcAft>
                <a:spcPts val="0"/>
              </a:spcAft>
              <a:buNone/>
            </a:pPr>
            <a:r>
              <a:rPr lang="en-GB" sz="1200"/>
              <a:t>This Cultivate tool shows your how to draw insights from your data feeds to focus your projects from the beginning - and at every steps of the way - to ensure they hit the mark and deliver the stats you need them to.amework.</a:t>
            </a:r>
            <a:endParaRPr sz="1200"/>
          </a:p>
          <a:p>
            <a:pPr indent="0" lvl="0" marL="0" rtl="0" algn="l">
              <a:spcBef>
                <a:spcPts val="1200"/>
              </a:spcBef>
              <a:spcAft>
                <a:spcPts val="0"/>
              </a:spcAft>
              <a:buNone/>
            </a:pPr>
            <a:r>
              <a:rPr b="1" lang="en-GB" sz="1200"/>
              <a:t>Need some support?</a:t>
            </a:r>
            <a:r>
              <a:rPr lang="en-GB" sz="1200"/>
              <a:t> </a:t>
            </a:r>
            <a:r>
              <a:rPr lang="en-GB" sz="1200" u="sng">
                <a:solidFill>
                  <a:schemeClr val="hlink"/>
                </a:solidFill>
                <a:hlinkClick r:id="rId3"/>
              </a:rPr>
              <a:t>Find out more</a:t>
            </a:r>
            <a:r>
              <a:rPr lang="en-GB" sz="1200"/>
              <a:t> about our Learning Consultancy team and our coaching and design services at each stage of the 5Cs Framework.</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353" name="Google Shape;353;p36"/>
          <p:cNvPicPr preferRelativeResize="0"/>
          <p:nvPr/>
        </p:nvPicPr>
        <p:blipFill>
          <a:blip r:embed="rId4">
            <a:alphaModFix/>
          </a:blip>
          <a:stretch>
            <a:fillRect/>
          </a:stretch>
        </p:blipFill>
        <p:spPr>
          <a:xfrm>
            <a:off x="7520200" y="207650"/>
            <a:ext cx="975875" cy="97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Cultivate: </a:t>
            </a:r>
            <a:r>
              <a:rPr lang="en-GB" sz="2400">
                <a:solidFill>
                  <a:schemeClr val="dk2"/>
                </a:solidFill>
                <a:latin typeface="Poppins"/>
                <a:ea typeface="Poppins"/>
                <a:cs typeface="Poppins"/>
                <a:sym typeface="Poppins"/>
              </a:rPr>
              <a:t>Ahead </a:t>
            </a:r>
            <a:endParaRPr b="1" sz="2400">
              <a:solidFill>
                <a:schemeClr val="dk2"/>
              </a:solidFill>
              <a:latin typeface="Poppins"/>
              <a:ea typeface="Poppins"/>
              <a:cs typeface="Poppins"/>
              <a:sym typeface="Poppins"/>
            </a:endParaRPr>
          </a:p>
        </p:txBody>
      </p:sp>
      <p:sp>
        <p:nvSpPr>
          <p:cNvPr id="359" name="Google Shape;359;p37"/>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60" name="Google Shape;360;p37"/>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1</a:t>
            </a:r>
            <a:endParaRPr b="1" sz="1800">
              <a:solidFill>
                <a:schemeClr val="dk2"/>
              </a:solidFill>
              <a:latin typeface="Poppins"/>
              <a:ea typeface="Poppins"/>
              <a:cs typeface="Poppins"/>
              <a:sym typeface="Poppins"/>
            </a:endParaRPr>
          </a:p>
        </p:txBody>
      </p:sp>
      <p:sp>
        <p:nvSpPr>
          <p:cNvPr id="361" name="Google Shape;361;p37"/>
          <p:cNvSpPr txBox="1"/>
          <p:nvPr/>
        </p:nvSpPr>
        <p:spPr>
          <a:xfrm>
            <a:off x="424800" y="1095450"/>
            <a:ext cx="8294400" cy="30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Draw on data and insights to shape the direction of your digital learning project, before you get stuck in the design.</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br>
              <a:rPr lang="en-GB" sz="1200">
                <a:solidFill>
                  <a:schemeClr val="dk2"/>
                </a:solidFill>
                <a:latin typeface="Open Sans"/>
                <a:ea typeface="Open Sans"/>
                <a:cs typeface="Open Sans"/>
                <a:sym typeface="Open Sans"/>
              </a:rPr>
            </a:b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3. What are your direct competitors offering? Is it working? How can you improve upon that?</a:t>
            </a:r>
            <a:endParaRPr b="1" sz="1200">
              <a:solidFill>
                <a:schemeClr val="dk2"/>
              </a:solidFill>
              <a:latin typeface="Open Sans"/>
              <a:ea typeface="Open Sans"/>
              <a:cs typeface="Open Sans"/>
              <a:sym typeface="Open Sans"/>
            </a:endParaRPr>
          </a:p>
        </p:txBody>
      </p:sp>
      <p:sp>
        <p:nvSpPr>
          <p:cNvPr id="362" name="Google Shape;362;p37"/>
          <p:cNvSpPr/>
          <p:nvPr/>
        </p:nvSpPr>
        <p:spPr>
          <a:xfrm>
            <a:off x="526050" y="2583050"/>
            <a:ext cx="3823200" cy="10734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
        <p:nvSpPr>
          <p:cNvPr id="363" name="Google Shape;363;p37"/>
          <p:cNvSpPr txBox="1"/>
          <p:nvPr/>
        </p:nvSpPr>
        <p:spPr>
          <a:xfrm>
            <a:off x="436650" y="1607250"/>
            <a:ext cx="40020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1. What did you learn from your last project?</a:t>
            </a:r>
            <a:endParaRPr b="1" sz="1200">
              <a:solidFill>
                <a:schemeClr val="dk2"/>
              </a:solidFill>
              <a:latin typeface="Open Sans"/>
              <a:ea typeface="Open Sans"/>
              <a:cs typeface="Open Sans"/>
              <a:sym typeface="Open Sans"/>
            </a:endParaRPr>
          </a:p>
          <a:p>
            <a:pPr indent="0" lvl="0" marL="0" rtl="0" algn="l">
              <a:spcBef>
                <a:spcPts val="1600"/>
              </a:spcBef>
              <a:spcAft>
                <a:spcPts val="1600"/>
              </a:spcAft>
              <a:buNone/>
            </a:pPr>
            <a:r>
              <a:rPr i="1" lang="en-GB" sz="1000">
                <a:solidFill>
                  <a:schemeClr val="dk2"/>
                </a:solidFill>
                <a:latin typeface="Open Sans"/>
                <a:ea typeface="Open Sans"/>
                <a:cs typeface="Open Sans"/>
                <a:sym typeface="Open Sans"/>
              </a:rPr>
              <a:t>What worked well? What didn’t? What devices were used to access it? How did learners use it? How much? What did they say about it?</a:t>
            </a:r>
            <a:endParaRPr i="1" sz="1000">
              <a:solidFill>
                <a:schemeClr val="dk2"/>
              </a:solidFill>
              <a:latin typeface="Open Sans"/>
              <a:ea typeface="Open Sans"/>
              <a:cs typeface="Open Sans"/>
              <a:sym typeface="Open Sans"/>
            </a:endParaRPr>
          </a:p>
        </p:txBody>
      </p:sp>
      <p:sp>
        <p:nvSpPr>
          <p:cNvPr id="364" name="Google Shape;364;p37"/>
          <p:cNvSpPr txBox="1"/>
          <p:nvPr/>
        </p:nvSpPr>
        <p:spPr>
          <a:xfrm>
            <a:off x="4842200" y="1607250"/>
            <a:ext cx="40020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2. What does your audience tell you they need?</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rPr i="1" lang="en-GB" sz="1000">
                <a:solidFill>
                  <a:schemeClr val="dk2"/>
                </a:solidFill>
                <a:latin typeface="Open Sans"/>
                <a:ea typeface="Open Sans"/>
                <a:cs typeface="Open Sans"/>
                <a:sym typeface="Open Sans"/>
              </a:rPr>
              <a:t>Use surveys, polls, open input questions, conversations and observations to gather up as much information as you can.</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365" name="Google Shape;365;p37"/>
          <p:cNvSpPr/>
          <p:nvPr/>
        </p:nvSpPr>
        <p:spPr>
          <a:xfrm>
            <a:off x="4900875" y="2583050"/>
            <a:ext cx="3823200" cy="10734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
        <p:nvSpPr>
          <p:cNvPr id="366" name="Google Shape;366;p37"/>
          <p:cNvSpPr/>
          <p:nvPr/>
        </p:nvSpPr>
        <p:spPr>
          <a:xfrm>
            <a:off x="526050" y="4250600"/>
            <a:ext cx="8182500" cy="4959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Cultivate: </a:t>
            </a:r>
            <a:r>
              <a:rPr lang="en-GB" sz="2400">
                <a:solidFill>
                  <a:schemeClr val="dk1"/>
                </a:solidFill>
                <a:latin typeface="Poppins"/>
                <a:ea typeface="Poppins"/>
                <a:cs typeface="Poppins"/>
                <a:sym typeface="Poppins"/>
              </a:rPr>
              <a:t>During</a:t>
            </a:r>
            <a:endParaRPr sz="2400">
              <a:solidFill>
                <a:schemeClr val="dk1"/>
              </a:solidFill>
              <a:latin typeface="Poppins"/>
              <a:ea typeface="Poppins"/>
              <a:cs typeface="Poppins"/>
              <a:sym typeface="Poppins"/>
            </a:endParaRPr>
          </a:p>
        </p:txBody>
      </p:sp>
      <p:sp>
        <p:nvSpPr>
          <p:cNvPr id="372" name="Google Shape;372;p38"/>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73" name="Google Shape;373;p38"/>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2</a:t>
            </a:r>
            <a:endParaRPr b="1" sz="1800">
              <a:solidFill>
                <a:schemeClr val="dk1"/>
              </a:solidFill>
              <a:latin typeface="Poppins"/>
              <a:ea typeface="Poppins"/>
              <a:cs typeface="Poppins"/>
              <a:sym typeface="Poppins"/>
            </a:endParaRPr>
          </a:p>
        </p:txBody>
      </p:sp>
      <p:sp>
        <p:nvSpPr>
          <p:cNvPr id="374" name="Google Shape;374;p38"/>
          <p:cNvSpPr txBox="1"/>
          <p:nvPr/>
        </p:nvSpPr>
        <p:spPr>
          <a:xfrm>
            <a:off x="424800" y="1128025"/>
            <a:ext cx="8294400" cy="30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During the Conceptualize and Create phases of your project, we recommend continually testing and checking out your data feed to assess if your design is working. You can do this with a sample of end users early on, and then your full audience as you release it. It’s never too late to make changes, especially when it can make or break your project’s success.</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A/B test</a:t>
            </a:r>
            <a:br>
              <a:rPr b="1" lang="en-GB" sz="1200">
                <a:solidFill>
                  <a:schemeClr val="dk1"/>
                </a:solidFill>
                <a:latin typeface="Open Sans"/>
                <a:ea typeface="Open Sans"/>
                <a:cs typeface="Open Sans"/>
                <a:sym typeface="Open Sans"/>
              </a:rPr>
            </a:b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If you’re embracing a new design strategy, get it right by running some A/B testing and seeing what works best. Try standalone expert videos vs. the same videos with a simple poll question. Which gets higher user engagement and ratings? Test out offering a range of standalone topics vs. the same topic with a built-in menu.</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Which do users respond best to? Does your content do better on or off an LMS?</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1"/>
                </a:solidFill>
                <a:latin typeface="Open Sans"/>
                <a:ea typeface="Open Sans"/>
                <a:cs typeface="Open Sans"/>
                <a:sym typeface="Open Sans"/>
              </a:rPr>
              <a:t>Ideas for what we should A/B test on our project to find out the best format/use or media/brand:</a:t>
            </a:r>
            <a:endParaRPr b="1" sz="1200">
              <a:solidFill>
                <a:schemeClr val="dk1"/>
              </a:solidFill>
              <a:latin typeface="Open Sans"/>
              <a:ea typeface="Open Sans"/>
              <a:cs typeface="Open Sans"/>
              <a:sym typeface="Open Sans"/>
            </a:endParaRPr>
          </a:p>
        </p:txBody>
      </p:sp>
      <p:sp>
        <p:nvSpPr>
          <p:cNvPr id="375" name="Google Shape;375;p38"/>
          <p:cNvSpPr/>
          <p:nvPr/>
        </p:nvSpPr>
        <p:spPr>
          <a:xfrm>
            <a:off x="556500" y="3973050"/>
            <a:ext cx="8182500" cy="6669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9"/>
          <p:cNvSpPr txBox="1"/>
          <p:nvPr/>
        </p:nvSpPr>
        <p:spPr>
          <a:xfrm>
            <a:off x="444475" y="510975"/>
            <a:ext cx="3987300" cy="41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Monitor your dashboards</a:t>
            </a:r>
            <a:endParaRPr b="1"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Data dashboards will become your best friends during your prototyping and production phase. Good ones update automatically with live user data. </a:t>
            </a:r>
            <a:br>
              <a:rPr lang="en-GB" sz="1200">
                <a:solidFill>
                  <a:schemeClr val="dk2"/>
                </a:solidFill>
                <a:latin typeface="Open Sans"/>
                <a:ea typeface="Open Sans"/>
                <a:cs typeface="Open Sans"/>
                <a:sym typeface="Open Sans"/>
              </a:rPr>
            </a:b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Below we’ve taken the dashboards available in Elucidat Analytics to highlight the top ten stats to monitor. Look also to your </a:t>
            </a:r>
            <a:r>
              <a:rPr b="1" lang="en-GB" sz="1200">
                <a:solidFill>
                  <a:schemeClr val="dk2"/>
                </a:solidFill>
                <a:latin typeface="Open Sans"/>
                <a:ea typeface="Open Sans"/>
                <a:cs typeface="Open Sans"/>
                <a:sym typeface="Open Sans"/>
              </a:rPr>
              <a:t>LMS</a:t>
            </a:r>
            <a:r>
              <a:rPr lang="en-GB" sz="1200">
                <a:solidFill>
                  <a:schemeClr val="dk2"/>
                </a:solidFill>
                <a:latin typeface="Open Sans"/>
                <a:ea typeface="Open Sans"/>
                <a:cs typeface="Open Sans"/>
                <a:sym typeface="Open Sans"/>
              </a:rPr>
              <a:t>, </a:t>
            </a:r>
            <a:r>
              <a:rPr b="1" lang="en-GB" sz="1200">
                <a:solidFill>
                  <a:schemeClr val="dk2"/>
                </a:solidFill>
                <a:latin typeface="Open Sans"/>
                <a:ea typeface="Open Sans"/>
                <a:cs typeface="Open Sans"/>
                <a:sym typeface="Open Sans"/>
              </a:rPr>
              <a:t>surveys</a:t>
            </a:r>
            <a:r>
              <a:rPr lang="en-GB" sz="1200">
                <a:solidFill>
                  <a:schemeClr val="dk2"/>
                </a:solidFill>
                <a:latin typeface="Open Sans"/>
                <a:ea typeface="Open Sans"/>
                <a:cs typeface="Open Sans"/>
                <a:sym typeface="Open Sans"/>
              </a:rPr>
              <a:t>, u</a:t>
            </a:r>
            <a:r>
              <a:rPr b="1" lang="en-GB" sz="1200">
                <a:solidFill>
                  <a:schemeClr val="dk2"/>
                </a:solidFill>
                <a:latin typeface="Open Sans"/>
                <a:ea typeface="Open Sans"/>
                <a:cs typeface="Open Sans"/>
                <a:sym typeface="Open Sans"/>
              </a:rPr>
              <a:t>ser feedback</a:t>
            </a:r>
            <a:r>
              <a:rPr lang="en-GB" sz="1200">
                <a:solidFill>
                  <a:schemeClr val="dk2"/>
                </a:solidFill>
                <a:latin typeface="Open Sans"/>
                <a:ea typeface="Open Sans"/>
                <a:cs typeface="Open Sans"/>
                <a:sym typeface="Open Sans"/>
              </a:rPr>
              <a:t> and </a:t>
            </a:r>
            <a:r>
              <a:rPr b="1" lang="en-GB" sz="1200">
                <a:solidFill>
                  <a:schemeClr val="dk2"/>
                </a:solidFill>
                <a:latin typeface="Open Sans"/>
                <a:ea typeface="Open Sans"/>
                <a:cs typeface="Open Sans"/>
                <a:sym typeface="Open Sans"/>
              </a:rPr>
              <a:t>performance</a:t>
            </a:r>
            <a:r>
              <a:rPr lang="en-GB" sz="1200">
                <a:solidFill>
                  <a:schemeClr val="dk2"/>
                </a:solidFill>
                <a:latin typeface="Open Sans"/>
                <a:ea typeface="Open Sans"/>
                <a:cs typeface="Open Sans"/>
                <a:sym typeface="Open Sans"/>
              </a:rPr>
              <a:t> </a:t>
            </a:r>
            <a:r>
              <a:rPr b="1" lang="en-GB" sz="1200">
                <a:solidFill>
                  <a:schemeClr val="dk2"/>
                </a:solidFill>
                <a:latin typeface="Open Sans"/>
                <a:ea typeface="Open Sans"/>
                <a:cs typeface="Open Sans"/>
                <a:sym typeface="Open Sans"/>
              </a:rPr>
              <a:t>measures</a:t>
            </a:r>
            <a:r>
              <a:rPr lang="en-GB" sz="1200">
                <a:solidFill>
                  <a:schemeClr val="dk2"/>
                </a:solidFill>
                <a:latin typeface="Open Sans"/>
                <a:ea typeface="Open Sans"/>
                <a:cs typeface="Open Sans"/>
                <a:sym typeface="Open Sans"/>
              </a:rPr>
              <a:t> to get a fuller picture.</a:t>
            </a:r>
            <a:endParaRPr sz="1200">
              <a:solidFill>
                <a:schemeClr val="dk2"/>
              </a:solidFill>
              <a:latin typeface="Open Sans"/>
              <a:ea typeface="Open Sans"/>
              <a:cs typeface="Open Sans"/>
              <a:sym typeface="Open Sans"/>
            </a:endParaRPr>
          </a:p>
        </p:txBody>
      </p:sp>
      <p:pic>
        <p:nvPicPr>
          <p:cNvPr id="381" name="Google Shape;381;p39"/>
          <p:cNvPicPr preferRelativeResize="0"/>
          <p:nvPr/>
        </p:nvPicPr>
        <p:blipFill>
          <a:blip r:embed="rId3">
            <a:alphaModFix/>
          </a:blip>
          <a:stretch>
            <a:fillRect/>
          </a:stretch>
        </p:blipFill>
        <p:spPr>
          <a:xfrm>
            <a:off x="540200" y="2837250"/>
            <a:ext cx="4031801" cy="1238888"/>
          </a:xfrm>
          <a:prstGeom prst="rect">
            <a:avLst/>
          </a:prstGeom>
          <a:noFill/>
          <a:ln>
            <a:noFill/>
          </a:ln>
          <a:effectLst>
            <a:outerShdw blurRad="71438" rotWithShape="0" algn="bl">
              <a:srgbClr val="000000">
                <a:alpha val="15000"/>
              </a:srgbClr>
            </a:outerShdw>
          </a:effectLst>
        </p:spPr>
      </p:pic>
      <p:sp>
        <p:nvSpPr>
          <p:cNvPr id="382" name="Google Shape;382;p39"/>
          <p:cNvSpPr txBox="1"/>
          <p:nvPr/>
        </p:nvSpPr>
        <p:spPr>
          <a:xfrm>
            <a:off x="540200" y="3590150"/>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Roboto Condensed"/>
                <a:ea typeface="Roboto Condensed"/>
                <a:cs typeface="Roboto Condensed"/>
                <a:sym typeface="Roboto Condensed"/>
              </a:rPr>
              <a:t>1</a:t>
            </a:r>
            <a:endParaRPr b="1" sz="1100">
              <a:solidFill>
                <a:srgbClr val="FFFFFF"/>
              </a:solidFill>
              <a:latin typeface="Roboto Condensed"/>
              <a:ea typeface="Roboto Condensed"/>
              <a:cs typeface="Roboto Condensed"/>
              <a:sym typeface="Roboto Condensed"/>
            </a:endParaRPr>
          </a:p>
        </p:txBody>
      </p:sp>
      <p:sp>
        <p:nvSpPr>
          <p:cNvPr id="383" name="Google Shape;383;p39"/>
          <p:cNvSpPr txBox="1"/>
          <p:nvPr/>
        </p:nvSpPr>
        <p:spPr>
          <a:xfrm>
            <a:off x="1522812" y="3590150"/>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Roboto Condensed"/>
                <a:ea typeface="Roboto Condensed"/>
                <a:cs typeface="Roboto Condensed"/>
                <a:sym typeface="Roboto Condensed"/>
              </a:rPr>
              <a:t>2</a:t>
            </a:r>
            <a:endParaRPr b="1" sz="1100">
              <a:solidFill>
                <a:srgbClr val="FFFFFF"/>
              </a:solidFill>
              <a:latin typeface="Roboto Condensed"/>
              <a:ea typeface="Roboto Condensed"/>
              <a:cs typeface="Roboto Condensed"/>
              <a:sym typeface="Roboto Condensed"/>
            </a:endParaRPr>
          </a:p>
        </p:txBody>
      </p:sp>
      <p:sp>
        <p:nvSpPr>
          <p:cNvPr id="384" name="Google Shape;384;p39"/>
          <p:cNvSpPr txBox="1"/>
          <p:nvPr/>
        </p:nvSpPr>
        <p:spPr>
          <a:xfrm>
            <a:off x="2505412" y="3590150"/>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Roboto Condensed"/>
                <a:ea typeface="Roboto Condensed"/>
                <a:cs typeface="Roboto Condensed"/>
                <a:sym typeface="Roboto Condensed"/>
              </a:rPr>
              <a:t>3</a:t>
            </a:r>
            <a:endParaRPr b="1" sz="1100">
              <a:solidFill>
                <a:srgbClr val="FFFFFF"/>
              </a:solidFill>
              <a:latin typeface="Roboto Condensed"/>
              <a:ea typeface="Roboto Condensed"/>
              <a:cs typeface="Roboto Condensed"/>
              <a:sym typeface="Roboto Condensed"/>
            </a:endParaRPr>
          </a:p>
        </p:txBody>
      </p:sp>
      <p:sp>
        <p:nvSpPr>
          <p:cNvPr id="385" name="Google Shape;385;p39"/>
          <p:cNvSpPr/>
          <p:nvPr/>
        </p:nvSpPr>
        <p:spPr>
          <a:xfrm>
            <a:off x="4960075" y="1164271"/>
            <a:ext cx="3823200" cy="4737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Monitor sessions vs. total users. Are users coming back for more?</a:t>
            </a:r>
            <a:endParaRPr sz="1000">
              <a:solidFill>
                <a:srgbClr val="E1195F"/>
              </a:solidFill>
              <a:latin typeface="Open Sans"/>
              <a:ea typeface="Open Sans"/>
              <a:cs typeface="Open Sans"/>
              <a:sym typeface="Open Sans"/>
            </a:endParaRPr>
          </a:p>
        </p:txBody>
      </p:sp>
      <p:sp>
        <p:nvSpPr>
          <p:cNvPr id="386" name="Google Shape;386;p39"/>
          <p:cNvSpPr txBox="1"/>
          <p:nvPr/>
        </p:nvSpPr>
        <p:spPr>
          <a:xfrm>
            <a:off x="4960075" y="936450"/>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1</a:t>
            </a:r>
            <a:endParaRPr b="1" sz="1100">
              <a:solidFill>
                <a:srgbClr val="FFFFFF"/>
              </a:solidFill>
              <a:latin typeface="Poppins"/>
              <a:ea typeface="Poppins"/>
              <a:cs typeface="Poppins"/>
              <a:sym typeface="Poppins"/>
            </a:endParaRPr>
          </a:p>
        </p:txBody>
      </p:sp>
      <p:sp>
        <p:nvSpPr>
          <p:cNvPr id="387" name="Google Shape;387;p39"/>
          <p:cNvSpPr/>
          <p:nvPr/>
        </p:nvSpPr>
        <p:spPr>
          <a:xfrm>
            <a:off x="4960075" y="2049300"/>
            <a:ext cx="3823200" cy="947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Does completion matter to your project? If it’s a linear experience is everyone getting through to the end? If not, why? If it’s a range of performance topics that learners can explore freely, look instead at which pages/topics are visited, and by whom.</a:t>
            </a:r>
            <a:endParaRPr sz="1000">
              <a:solidFill>
                <a:srgbClr val="E1195F"/>
              </a:solidFill>
              <a:latin typeface="Open Sans"/>
              <a:ea typeface="Open Sans"/>
              <a:cs typeface="Open Sans"/>
              <a:sym typeface="Open Sans"/>
            </a:endParaRPr>
          </a:p>
        </p:txBody>
      </p:sp>
      <p:sp>
        <p:nvSpPr>
          <p:cNvPr id="388" name="Google Shape;388;p39"/>
          <p:cNvSpPr txBox="1"/>
          <p:nvPr/>
        </p:nvSpPr>
        <p:spPr>
          <a:xfrm>
            <a:off x="4960075" y="1821500"/>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GB" sz="1100">
                <a:solidFill>
                  <a:srgbClr val="FFFFFF"/>
                </a:solidFill>
                <a:latin typeface="Poppins"/>
                <a:ea typeface="Poppins"/>
                <a:cs typeface="Poppins"/>
                <a:sym typeface="Poppins"/>
              </a:rPr>
              <a:t>2</a:t>
            </a:r>
            <a:endParaRPr b="1" sz="1100">
              <a:solidFill>
                <a:srgbClr val="FFFFFF"/>
              </a:solidFill>
              <a:latin typeface="Poppins"/>
              <a:ea typeface="Poppins"/>
              <a:cs typeface="Poppins"/>
              <a:sym typeface="Poppins"/>
            </a:endParaRPr>
          </a:p>
        </p:txBody>
      </p:sp>
      <p:sp>
        <p:nvSpPr>
          <p:cNvPr id="389" name="Google Shape;389;p39"/>
          <p:cNvSpPr/>
          <p:nvPr/>
        </p:nvSpPr>
        <p:spPr>
          <a:xfrm>
            <a:off x="4960075" y="3410749"/>
            <a:ext cx="3823200" cy="665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Are you reaching your target number of users, and in the locations you are aiming for? Do you need to market your product more in certain areas, or help it spread virally?</a:t>
            </a:r>
            <a:endParaRPr sz="1000">
              <a:solidFill>
                <a:srgbClr val="E1195F"/>
              </a:solidFill>
              <a:latin typeface="Open Sans"/>
              <a:ea typeface="Open Sans"/>
              <a:cs typeface="Open Sans"/>
              <a:sym typeface="Open Sans"/>
            </a:endParaRPr>
          </a:p>
        </p:txBody>
      </p:sp>
      <p:sp>
        <p:nvSpPr>
          <p:cNvPr id="390" name="Google Shape;390;p39"/>
          <p:cNvSpPr txBox="1"/>
          <p:nvPr/>
        </p:nvSpPr>
        <p:spPr>
          <a:xfrm>
            <a:off x="4960075" y="3182937"/>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GB" sz="1100">
                <a:solidFill>
                  <a:srgbClr val="FFFFFF"/>
                </a:solidFill>
                <a:latin typeface="Poppins"/>
                <a:ea typeface="Poppins"/>
                <a:cs typeface="Poppins"/>
                <a:sym typeface="Poppins"/>
              </a:rPr>
              <a:t>3</a:t>
            </a:r>
            <a:endParaRPr b="1" sz="1100">
              <a:solidFill>
                <a:srgbClr val="FFFFF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40"/>
          <p:cNvPicPr preferRelativeResize="0"/>
          <p:nvPr/>
        </p:nvPicPr>
        <p:blipFill rotWithShape="1">
          <a:blip r:embed="rId3">
            <a:alphaModFix/>
          </a:blip>
          <a:srcRect b="21500" l="0" r="0" t="0"/>
          <a:stretch/>
        </p:blipFill>
        <p:spPr>
          <a:xfrm>
            <a:off x="4720050" y="307627"/>
            <a:ext cx="4014476" cy="1218550"/>
          </a:xfrm>
          <a:prstGeom prst="rect">
            <a:avLst/>
          </a:prstGeom>
          <a:noFill/>
          <a:ln>
            <a:noFill/>
          </a:ln>
          <a:effectLst>
            <a:outerShdw blurRad="71438" rotWithShape="0" algn="bl">
              <a:srgbClr val="000000">
                <a:alpha val="15000"/>
              </a:srgbClr>
            </a:outerShdw>
          </a:effectLst>
        </p:spPr>
      </p:pic>
      <p:pic>
        <p:nvPicPr>
          <p:cNvPr id="396" name="Google Shape;396;p40"/>
          <p:cNvPicPr preferRelativeResize="0"/>
          <p:nvPr/>
        </p:nvPicPr>
        <p:blipFill>
          <a:blip r:embed="rId4">
            <a:alphaModFix/>
          </a:blip>
          <a:stretch>
            <a:fillRect/>
          </a:stretch>
        </p:blipFill>
        <p:spPr>
          <a:xfrm>
            <a:off x="482600" y="304800"/>
            <a:ext cx="4014461" cy="2490749"/>
          </a:xfrm>
          <a:prstGeom prst="rect">
            <a:avLst/>
          </a:prstGeom>
          <a:noFill/>
          <a:ln>
            <a:noFill/>
          </a:ln>
          <a:effectLst>
            <a:outerShdw blurRad="71438" rotWithShape="0" algn="bl">
              <a:srgbClr val="000000">
                <a:alpha val="15000"/>
              </a:srgbClr>
            </a:outerShdw>
          </a:effectLst>
        </p:spPr>
      </p:pic>
      <p:sp>
        <p:nvSpPr>
          <p:cNvPr id="397" name="Google Shape;397;p40"/>
          <p:cNvSpPr txBox="1"/>
          <p:nvPr/>
        </p:nvSpPr>
        <p:spPr>
          <a:xfrm>
            <a:off x="620900" y="1425250"/>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4</a:t>
            </a:r>
            <a:endParaRPr b="1" sz="1100">
              <a:solidFill>
                <a:srgbClr val="FFFFFF"/>
              </a:solidFill>
              <a:latin typeface="Poppins"/>
              <a:ea typeface="Poppins"/>
              <a:cs typeface="Poppins"/>
              <a:sym typeface="Poppins"/>
            </a:endParaRPr>
          </a:p>
        </p:txBody>
      </p:sp>
      <p:sp>
        <p:nvSpPr>
          <p:cNvPr id="398" name="Google Shape;398;p40"/>
          <p:cNvSpPr txBox="1"/>
          <p:nvPr/>
        </p:nvSpPr>
        <p:spPr>
          <a:xfrm>
            <a:off x="2512750" y="1432588"/>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5</a:t>
            </a:r>
            <a:endParaRPr b="1" sz="1100">
              <a:solidFill>
                <a:srgbClr val="FFFFFF"/>
              </a:solidFill>
              <a:latin typeface="Poppins"/>
              <a:ea typeface="Poppins"/>
              <a:cs typeface="Poppins"/>
              <a:sym typeface="Poppins"/>
            </a:endParaRPr>
          </a:p>
        </p:txBody>
      </p:sp>
      <p:sp>
        <p:nvSpPr>
          <p:cNvPr id="399" name="Google Shape;399;p40"/>
          <p:cNvSpPr txBox="1"/>
          <p:nvPr/>
        </p:nvSpPr>
        <p:spPr>
          <a:xfrm>
            <a:off x="613575" y="2521750"/>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6</a:t>
            </a:r>
            <a:endParaRPr b="1" sz="1100">
              <a:solidFill>
                <a:srgbClr val="FFFFFF"/>
              </a:solidFill>
              <a:latin typeface="Poppins"/>
              <a:ea typeface="Poppins"/>
              <a:cs typeface="Poppins"/>
              <a:sym typeface="Poppins"/>
            </a:endParaRPr>
          </a:p>
        </p:txBody>
      </p:sp>
      <p:sp>
        <p:nvSpPr>
          <p:cNvPr id="400" name="Google Shape;400;p40"/>
          <p:cNvSpPr/>
          <p:nvPr/>
        </p:nvSpPr>
        <p:spPr>
          <a:xfrm>
            <a:off x="569824" y="3221677"/>
            <a:ext cx="3823200" cy="665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Light"/>
                <a:ea typeface="Open Sans Light"/>
                <a:cs typeface="Open Sans Light"/>
                <a:sym typeface="Open Sans Light"/>
              </a:rPr>
              <a:t>What results are you seeing from polls, and what do they tell you about user attitudes/perceptions/belief? Do these need to be challenged ahead of “learning”?</a:t>
            </a:r>
            <a:endParaRPr sz="1000">
              <a:solidFill>
                <a:srgbClr val="E1195F"/>
              </a:solidFill>
              <a:latin typeface="Open Sans Light"/>
              <a:ea typeface="Open Sans Light"/>
              <a:cs typeface="Open Sans Light"/>
              <a:sym typeface="Open Sans Light"/>
            </a:endParaRPr>
          </a:p>
        </p:txBody>
      </p:sp>
      <p:sp>
        <p:nvSpPr>
          <p:cNvPr id="401" name="Google Shape;401;p40"/>
          <p:cNvSpPr txBox="1"/>
          <p:nvPr/>
        </p:nvSpPr>
        <p:spPr>
          <a:xfrm>
            <a:off x="569825" y="2993850"/>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4</a:t>
            </a:r>
            <a:endParaRPr b="1" sz="1100">
              <a:solidFill>
                <a:srgbClr val="FFFFFF"/>
              </a:solidFill>
              <a:latin typeface="Poppins"/>
              <a:ea typeface="Poppins"/>
              <a:cs typeface="Poppins"/>
              <a:sym typeface="Poppins"/>
            </a:endParaRPr>
          </a:p>
        </p:txBody>
      </p:sp>
      <p:sp>
        <p:nvSpPr>
          <p:cNvPr id="402" name="Google Shape;402;p40"/>
          <p:cNvSpPr/>
          <p:nvPr/>
        </p:nvSpPr>
        <p:spPr>
          <a:xfrm>
            <a:off x="569824" y="4259100"/>
            <a:ext cx="3823200" cy="665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Light"/>
                <a:ea typeface="Open Sans Light"/>
                <a:cs typeface="Open Sans Light"/>
                <a:sym typeface="Open Sans Light"/>
              </a:rPr>
              <a:t>Which really important question are users struggling with? What does this tell you about where they may really be struggling on the job? How can you further help them?</a:t>
            </a:r>
            <a:endParaRPr sz="1000">
              <a:solidFill>
                <a:srgbClr val="E1195F"/>
              </a:solidFill>
              <a:latin typeface="Open Sans Light"/>
              <a:ea typeface="Open Sans Light"/>
              <a:cs typeface="Open Sans Light"/>
              <a:sym typeface="Open Sans Light"/>
            </a:endParaRPr>
          </a:p>
        </p:txBody>
      </p:sp>
      <p:sp>
        <p:nvSpPr>
          <p:cNvPr id="403" name="Google Shape;403;p40"/>
          <p:cNvSpPr txBox="1"/>
          <p:nvPr/>
        </p:nvSpPr>
        <p:spPr>
          <a:xfrm>
            <a:off x="569825" y="4031301"/>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5</a:t>
            </a:r>
            <a:endParaRPr b="1" sz="1100">
              <a:solidFill>
                <a:srgbClr val="FFFFFF"/>
              </a:solidFill>
              <a:latin typeface="Poppins"/>
              <a:ea typeface="Poppins"/>
              <a:cs typeface="Poppins"/>
              <a:sym typeface="Poppins"/>
            </a:endParaRPr>
          </a:p>
        </p:txBody>
      </p:sp>
      <p:sp>
        <p:nvSpPr>
          <p:cNvPr id="404" name="Google Shape;404;p40"/>
          <p:cNvSpPr/>
          <p:nvPr/>
        </p:nvSpPr>
        <p:spPr>
          <a:xfrm>
            <a:off x="4815687" y="1887786"/>
            <a:ext cx="3823200" cy="665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Light"/>
                <a:ea typeface="Open Sans Light"/>
                <a:cs typeface="Open Sans Light"/>
                <a:sym typeface="Open Sans Light"/>
              </a:rPr>
              <a:t>Which questions are 90 - 100% of users getting right first time? Was it designed to be that easy, or do you need to make it harder?</a:t>
            </a:r>
            <a:endParaRPr sz="1000">
              <a:solidFill>
                <a:srgbClr val="E1195F"/>
              </a:solidFill>
              <a:latin typeface="Open Sans Light"/>
              <a:ea typeface="Open Sans Light"/>
              <a:cs typeface="Open Sans Light"/>
              <a:sym typeface="Open Sans Light"/>
            </a:endParaRPr>
          </a:p>
        </p:txBody>
      </p:sp>
      <p:sp>
        <p:nvSpPr>
          <p:cNvPr id="405" name="Google Shape;405;p40"/>
          <p:cNvSpPr txBox="1"/>
          <p:nvPr/>
        </p:nvSpPr>
        <p:spPr>
          <a:xfrm>
            <a:off x="4815687" y="1659974"/>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6</a:t>
            </a:r>
            <a:endParaRPr b="1" sz="1100">
              <a:solidFill>
                <a:srgbClr val="FFFFFF"/>
              </a:solidFill>
              <a:latin typeface="Poppins"/>
              <a:ea typeface="Poppins"/>
              <a:cs typeface="Poppins"/>
              <a:sym typeface="Poppins"/>
            </a:endParaRPr>
          </a:p>
        </p:txBody>
      </p:sp>
      <p:sp>
        <p:nvSpPr>
          <p:cNvPr id="406" name="Google Shape;406;p40"/>
          <p:cNvSpPr txBox="1"/>
          <p:nvPr/>
        </p:nvSpPr>
        <p:spPr>
          <a:xfrm>
            <a:off x="8688137" y="597774"/>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GB" sz="1100">
                <a:solidFill>
                  <a:srgbClr val="FFFFFF"/>
                </a:solidFill>
                <a:latin typeface="Poppins"/>
                <a:ea typeface="Poppins"/>
                <a:cs typeface="Poppins"/>
                <a:sym typeface="Poppins"/>
              </a:rPr>
              <a:t>7</a:t>
            </a:r>
            <a:endParaRPr b="1" sz="1100">
              <a:solidFill>
                <a:srgbClr val="FFFFFF"/>
              </a:solidFill>
              <a:latin typeface="Poppins"/>
              <a:ea typeface="Poppins"/>
              <a:cs typeface="Poppins"/>
              <a:sym typeface="Poppins"/>
            </a:endParaRPr>
          </a:p>
        </p:txBody>
      </p:sp>
      <p:sp>
        <p:nvSpPr>
          <p:cNvPr id="407" name="Google Shape;407;p40"/>
          <p:cNvSpPr txBox="1"/>
          <p:nvPr/>
        </p:nvSpPr>
        <p:spPr>
          <a:xfrm>
            <a:off x="8688137" y="1254224"/>
            <a:ext cx="207000" cy="220500"/>
          </a:xfrm>
          <a:prstGeom prst="rect">
            <a:avLst/>
          </a:prstGeom>
          <a:solidFill>
            <a:srgbClr val="0064A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8</a:t>
            </a:r>
            <a:endParaRPr b="1" sz="1100">
              <a:solidFill>
                <a:srgbClr val="FFFFFF"/>
              </a:solidFill>
              <a:latin typeface="Poppins"/>
              <a:ea typeface="Poppins"/>
              <a:cs typeface="Poppins"/>
              <a:sym typeface="Poppins"/>
            </a:endParaRPr>
          </a:p>
        </p:txBody>
      </p:sp>
      <p:sp>
        <p:nvSpPr>
          <p:cNvPr id="408" name="Google Shape;408;p40"/>
          <p:cNvSpPr/>
          <p:nvPr/>
        </p:nvSpPr>
        <p:spPr>
          <a:xfrm>
            <a:off x="4815675" y="2841687"/>
            <a:ext cx="3823200" cy="809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Light"/>
                <a:ea typeface="Open Sans Light"/>
                <a:cs typeface="Open Sans Light"/>
                <a:sym typeface="Open Sans Light"/>
              </a:rPr>
              <a:t>What pages are you seeing the total number of users drop from? Dig deeper to find out why this might be: page errors/lower engagement/less relevant content/ UX issues, or perhaps they have all that they need and the rest can be cut!</a:t>
            </a:r>
            <a:endParaRPr sz="1000">
              <a:solidFill>
                <a:srgbClr val="E1195F"/>
              </a:solidFill>
              <a:latin typeface="Open Sans Light"/>
              <a:ea typeface="Open Sans Light"/>
              <a:cs typeface="Open Sans Light"/>
              <a:sym typeface="Open Sans Light"/>
            </a:endParaRPr>
          </a:p>
        </p:txBody>
      </p:sp>
      <p:sp>
        <p:nvSpPr>
          <p:cNvPr id="409" name="Google Shape;409;p40"/>
          <p:cNvSpPr txBox="1"/>
          <p:nvPr/>
        </p:nvSpPr>
        <p:spPr>
          <a:xfrm>
            <a:off x="4815687" y="2613888"/>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7</a:t>
            </a:r>
            <a:endParaRPr b="1" sz="1100">
              <a:solidFill>
                <a:srgbClr val="FFFFFF"/>
              </a:solidFill>
              <a:latin typeface="Poppins"/>
              <a:ea typeface="Poppins"/>
              <a:cs typeface="Poppins"/>
              <a:sym typeface="Poppins"/>
            </a:endParaRPr>
          </a:p>
        </p:txBody>
      </p:sp>
      <p:sp>
        <p:nvSpPr>
          <p:cNvPr id="410" name="Google Shape;410;p40"/>
          <p:cNvSpPr/>
          <p:nvPr/>
        </p:nvSpPr>
        <p:spPr>
          <a:xfrm>
            <a:off x="4815675" y="3945173"/>
            <a:ext cx="3823200" cy="665400"/>
          </a:xfrm>
          <a:prstGeom prst="rect">
            <a:avLst/>
          </a:prstGeom>
          <a:solidFill>
            <a:srgbClr val="EBEBF1"/>
          </a:solidFill>
          <a:ln cap="flat" cmpd="sng" w="9525">
            <a:solidFill>
              <a:srgbClr val="EBEBF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Light"/>
                <a:ea typeface="Open Sans Light"/>
                <a:cs typeface="Open Sans Light"/>
                <a:sym typeface="Open Sans Light"/>
              </a:rPr>
              <a:t>If you’ve created branches in your content, where are the majority of users going? What does this tell you about their needs/behaviours/profiles?</a:t>
            </a:r>
            <a:endParaRPr sz="1000">
              <a:solidFill>
                <a:srgbClr val="E1195F"/>
              </a:solidFill>
              <a:latin typeface="Open Sans Light"/>
              <a:ea typeface="Open Sans Light"/>
              <a:cs typeface="Open Sans Light"/>
              <a:sym typeface="Open Sans Light"/>
            </a:endParaRPr>
          </a:p>
        </p:txBody>
      </p:sp>
      <p:sp>
        <p:nvSpPr>
          <p:cNvPr id="411" name="Google Shape;411;p40"/>
          <p:cNvSpPr txBox="1"/>
          <p:nvPr/>
        </p:nvSpPr>
        <p:spPr>
          <a:xfrm>
            <a:off x="4815687" y="3717374"/>
            <a:ext cx="207000" cy="220500"/>
          </a:xfrm>
          <a:prstGeom prst="rect">
            <a:avLst/>
          </a:prstGeom>
          <a:solidFill>
            <a:srgbClr val="E1195F"/>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b="1" lang="en-GB" sz="1100">
                <a:solidFill>
                  <a:srgbClr val="FFFFFF"/>
                </a:solidFill>
                <a:latin typeface="Poppins"/>
                <a:ea typeface="Poppins"/>
                <a:cs typeface="Poppins"/>
                <a:sym typeface="Poppins"/>
              </a:rPr>
              <a:t>8</a:t>
            </a:r>
            <a:endParaRPr b="1" sz="1100">
              <a:solidFill>
                <a:srgbClr val="FFFFFF"/>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1"/>
          <p:cNvSpPr txBox="1"/>
          <p:nvPr/>
        </p:nvSpPr>
        <p:spPr>
          <a:xfrm>
            <a:off x="444475" y="510975"/>
            <a:ext cx="8294400" cy="19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Get feedback from users</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2"/>
                </a:solidFill>
                <a:latin typeface="Open Sans"/>
                <a:ea typeface="Open Sans"/>
                <a:cs typeface="Open Sans"/>
                <a:sym typeface="Open Sans"/>
              </a:rPr>
              <a:t>Build in a user-rating survey into each of your digital products or topics to capture their honest views. It’ll take them two seconds if it’s a simple Likert question, but give them the option to provide written feedback too. If you’re using Elucidat, it will all appear in your Analytics dashboard. When coupled with the other data you have, you can get insight into why one topic gets 5 stars when another only gets 3. Also, look at text inputter by users to reflective questions or action-planning tasks. Should you pass this on to coaches/facilitators/managers to continue their learning around it?</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User feedback that needs action</a:t>
            </a:r>
            <a:endParaRPr b="1" sz="1200">
              <a:solidFill>
                <a:schemeClr val="dk2"/>
              </a:solidFill>
              <a:latin typeface="Open Sans"/>
              <a:ea typeface="Open Sans"/>
              <a:cs typeface="Open Sans"/>
              <a:sym typeface="Open Sans"/>
            </a:endParaRPr>
          </a:p>
        </p:txBody>
      </p:sp>
      <p:sp>
        <p:nvSpPr>
          <p:cNvPr id="417" name="Google Shape;417;p41"/>
          <p:cNvSpPr/>
          <p:nvPr/>
        </p:nvSpPr>
        <p:spPr>
          <a:xfrm>
            <a:off x="533875" y="2531325"/>
            <a:ext cx="8182500" cy="763200"/>
          </a:xfrm>
          <a:prstGeom prst="rect">
            <a:avLst/>
          </a:prstGeom>
          <a:solidFill>
            <a:schemeClr val="lt2"/>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
        <p:nvSpPr>
          <p:cNvPr id="418" name="Google Shape;418;p41"/>
          <p:cNvSpPr/>
          <p:nvPr/>
        </p:nvSpPr>
        <p:spPr>
          <a:xfrm>
            <a:off x="526113" y="3999675"/>
            <a:ext cx="3823200" cy="684600"/>
          </a:xfrm>
          <a:prstGeom prst="rect">
            <a:avLst/>
          </a:prstGeom>
          <a:solidFill>
            <a:schemeClr val="lt2"/>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
        <p:nvSpPr>
          <p:cNvPr id="419" name="Google Shape;419;p41"/>
          <p:cNvSpPr txBox="1"/>
          <p:nvPr/>
        </p:nvSpPr>
        <p:spPr>
          <a:xfrm>
            <a:off x="444475" y="3336475"/>
            <a:ext cx="40020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200">
                <a:solidFill>
                  <a:schemeClr val="dk2"/>
                </a:solidFill>
                <a:latin typeface="Open Sans"/>
                <a:ea typeface="Open Sans"/>
                <a:cs typeface="Open Sans"/>
                <a:sym typeface="Open Sans"/>
              </a:rPr>
              <a:t>Take action</a:t>
            </a:r>
            <a:br>
              <a:rPr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Quick wins - what changes can you make now to improve on key stats</a:t>
            </a:r>
            <a:endParaRPr i="1" sz="1000">
              <a:solidFill>
                <a:schemeClr val="dk2"/>
              </a:solidFill>
              <a:latin typeface="Open Sans"/>
              <a:ea typeface="Open Sans"/>
              <a:cs typeface="Open Sans"/>
              <a:sym typeface="Open Sans"/>
            </a:endParaRPr>
          </a:p>
        </p:txBody>
      </p:sp>
      <p:sp>
        <p:nvSpPr>
          <p:cNvPr id="420" name="Google Shape;420;p41"/>
          <p:cNvSpPr txBox="1"/>
          <p:nvPr/>
        </p:nvSpPr>
        <p:spPr>
          <a:xfrm>
            <a:off x="4850025" y="3336475"/>
            <a:ext cx="40020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Longer term - considerations for the future.</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421" name="Google Shape;421;p41"/>
          <p:cNvSpPr/>
          <p:nvPr/>
        </p:nvSpPr>
        <p:spPr>
          <a:xfrm>
            <a:off x="4900938" y="3999675"/>
            <a:ext cx="3823200" cy="684600"/>
          </a:xfrm>
          <a:prstGeom prst="rect">
            <a:avLst/>
          </a:prstGeom>
          <a:solidFill>
            <a:schemeClr val="lt2"/>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2"/>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Cultivate: </a:t>
            </a:r>
            <a:r>
              <a:rPr lang="en-GB" sz="2400">
                <a:solidFill>
                  <a:schemeClr val="dk1"/>
                </a:solidFill>
                <a:latin typeface="Poppins"/>
                <a:ea typeface="Poppins"/>
                <a:cs typeface="Poppins"/>
                <a:sym typeface="Poppins"/>
              </a:rPr>
              <a:t>Further on</a:t>
            </a:r>
            <a:endParaRPr sz="2400">
              <a:solidFill>
                <a:schemeClr val="dk1"/>
              </a:solidFill>
              <a:latin typeface="Poppins"/>
              <a:ea typeface="Poppins"/>
              <a:cs typeface="Poppins"/>
              <a:sym typeface="Poppins"/>
            </a:endParaRPr>
          </a:p>
        </p:txBody>
      </p:sp>
      <p:sp>
        <p:nvSpPr>
          <p:cNvPr id="427" name="Google Shape;427;p42"/>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28" name="Google Shape;428;p42"/>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3</a:t>
            </a:r>
            <a:endParaRPr b="1" sz="1800">
              <a:solidFill>
                <a:schemeClr val="dk1"/>
              </a:solidFill>
              <a:latin typeface="Poppins"/>
              <a:ea typeface="Poppins"/>
              <a:cs typeface="Poppins"/>
              <a:sym typeface="Poppins"/>
            </a:endParaRPr>
          </a:p>
        </p:txBody>
      </p:sp>
      <p:sp>
        <p:nvSpPr>
          <p:cNvPr id="429" name="Google Shape;429;p42"/>
          <p:cNvSpPr txBox="1"/>
          <p:nvPr/>
        </p:nvSpPr>
        <p:spPr>
          <a:xfrm>
            <a:off x="444475" y="1047650"/>
            <a:ext cx="4233000" cy="38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Sometimes key performance indicators take a while to come to fruition, such as increases in sales, reductions in incidents and compliance risks. But the key to health cultivation is to </a:t>
            </a:r>
            <a:r>
              <a:rPr b="1" lang="en-GB" sz="1200">
                <a:solidFill>
                  <a:schemeClr val="dk2"/>
                </a:solidFill>
                <a:latin typeface="Open Sans"/>
                <a:ea typeface="Open Sans"/>
                <a:cs typeface="Open Sans"/>
                <a:sym typeface="Open Sans"/>
              </a:rPr>
              <a:t>balance data</a:t>
            </a:r>
            <a:r>
              <a:rPr lang="en-GB" sz="1200">
                <a:solidFill>
                  <a:schemeClr val="dk2"/>
                </a:solidFill>
                <a:latin typeface="Open Sans"/>
                <a:ea typeface="Open Sans"/>
                <a:cs typeface="Open Sans"/>
                <a:sym typeface="Open Sans"/>
              </a:rPr>
              <a:t> about users and usage along with performance on the group. What we all hope for is a positive outcome on performance.</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Measure your KPIs</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2"/>
                </a:solidFill>
                <a:latin typeface="Open Sans"/>
                <a:ea typeface="Open Sans"/>
                <a:cs typeface="Open Sans"/>
                <a:sym typeface="Open Sans"/>
              </a:rPr>
              <a:t>If you’ve follow the Capture stage of our 5C Framework, it’s likely you’ll have a set of clear performance targets for your digital learning project. How are you doing?</a:t>
            </a:r>
            <a:endParaRPr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Below target?</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On target</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Above target</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Use data alongside polls, surveys, 360 feedback, manager performance feedback, observations of performance, customer feedback and more.</a:t>
            </a:r>
            <a:endParaRPr sz="1200">
              <a:solidFill>
                <a:schemeClr val="dk2"/>
              </a:solidFill>
              <a:latin typeface="Open Sans"/>
              <a:ea typeface="Open Sans"/>
              <a:cs typeface="Open Sans"/>
              <a:sym typeface="Open Sans"/>
            </a:endParaRPr>
          </a:p>
        </p:txBody>
      </p:sp>
      <p:sp>
        <p:nvSpPr>
          <p:cNvPr id="430" name="Google Shape;430;p42"/>
          <p:cNvSpPr txBox="1"/>
          <p:nvPr/>
        </p:nvSpPr>
        <p:spPr>
          <a:xfrm>
            <a:off x="4850025" y="1047650"/>
            <a:ext cx="4002000" cy="8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Go deeper</a:t>
            </a:r>
            <a:br>
              <a:rPr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Is this the case for all target roles/teams? And how does this correlate to your learning project in terms of take up/completion/pass rates/user ratings?</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431" name="Google Shape;431;p42"/>
          <p:cNvSpPr/>
          <p:nvPr/>
        </p:nvSpPr>
        <p:spPr>
          <a:xfrm>
            <a:off x="4908700" y="1906200"/>
            <a:ext cx="3823200" cy="8454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
        <p:nvSpPr>
          <p:cNvPr id="432" name="Google Shape;432;p42"/>
          <p:cNvSpPr txBox="1"/>
          <p:nvPr/>
        </p:nvSpPr>
        <p:spPr>
          <a:xfrm>
            <a:off x="4850025" y="2851612"/>
            <a:ext cx="4002000" cy="8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Evaluate</a:t>
            </a:r>
            <a:br>
              <a:rPr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What conclusions can you draw about what’s working, what’s not working and what else you could develop or do to boost your project’s success?</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433" name="Google Shape;433;p42"/>
          <p:cNvSpPr/>
          <p:nvPr/>
        </p:nvSpPr>
        <p:spPr>
          <a:xfrm>
            <a:off x="4908700" y="3710162"/>
            <a:ext cx="3823200" cy="8454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3"/>
          <p:cNvSpPr txBox="1"/>
          <p:nvPr/>
        </p:nvSpPr>
        <p:spPr>
          <a:xfrm>
            <a:off x="840850" y="136350"/>
            <a:ext cx="4299900" cy="1554300"/>
          </a:xfrm>
          <a:prstGeom prst="rect">
            <a:avLst/>
          </a:prstGeom>
          <a:noFill/>
          <a:ln>
            <a:noFill/>
          </a:ln>
        </p:spPr>
        <p:txBody>
          <a:bodyPr anchorCtr="0" anchor="b" bIns="91425" lIns="91425" spcFirstLastPara="1" rIns="91425" wrap="square" tIns="91425">
            <a:noAutofit/>
          </a:bodyPr>
          <a:lstStyle/>
          <a:p>
            <a:pPr indent="457200" lvl="0" marL="457200" rtl="0" algn="l">
              <a:spcBef>
                <a:spcPts val="0"/>
              </a:spcBef>
              <a:spcAft>
                <a:spcPts val="0"/>
              </a:spcAft>
              <a:buNone/>
            </a:pPr>
            <a:r>
              <a:rPr b="1" lang="en-GB" sz="4000">
                <a:solidFill>
                  <a:schemeClr val="dk2"/>
                </a:solidFill>
                <a:latin typeface="Poppins"/>
                <a:ea typeface="Poppins"/>
                <a:cs typeface="Poppins"/>
                <a:sym typeface="Poppins"/>
              </a:rPr>
              <a:t>Cultivate</a:t>
            </a:r>
            <a:endParaRPr b="1" sz="4000">
              <a:solidFill>
                <a:schemeClr val="dk2"/>
              </a:solidFill>
              <a:latin typeface="Poppins"/>
              <a:ea typeface="Poppins"/>
              <a:cs typeface="Poppins"/>
              <a:sym typeface="Poppins"/>
            </a:endParaRPr>
          </a:p>
        </p:txBody>
      </p:sp>
      <p:sp>
        <p:nvSpPr>
          <p:cNvPr id="439" name="Google Shape;439;p43"/>
          <p:cNvSpPr txBox="1"/>
          <p:nvPr/>
        </p:nvSpPr>
        <p:spPr>
          <a:xfrm>
            <a:off x="840850" y="1821650"/>
            <a:ext cx="41445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We hope you’ve found this guide useful!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Cracking the data to inform your projects is a game-changer and is essential to really delivering real-life impact with your elearning.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If you’d like one-to-one support with getting actionable insights from your data, our Learning Consultancy team can help, </a:t>
            </a:r>
            <a:r>
              <a:rPr lang="en-GB" sz="1100" u="sng">
                <a:solidFill>
                  <a:schemeClr val="hlink"/>
                </a:solidFill>
                <a:latin typeface="Open Sans"/>
                <a:ea typeface="Open Sans"/>
                <a:cs typeface="Open Sans"/>
                <a:sym typeface="Open Sans"/>
                <a:hlinkClick r:id="rId3"/>
              </a:rPr>
              <a:t>please get in touch.</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p:txBody>
      </p:sp>
      <p:pic>
        <p:nvPicPr>
          <p:cNvPr id="440" name="Google Shape;440;p43"/>
          <p:cNvPicPr preferRelativeResize="0"/>
          <p:nvPr/>
        </p:nvPicPr>
        <p:blipFill>
          <a:blip r:embed="rId4">
            <a:alphaModFix/>
          </a:blip>
          <a:stretch>
            <a:fillRect/>
          </a:stretch>
        </p:blipFill>
        <p:spPr>
          <a:xfrm>
            <a:off x="598050" y="664550"/>
            <a:ext cx="1026100" cy="1026100"/>
          </a:xfrm>
          <a:prstGeom prst="rect">
            <a:avLst/>
          </a:prstGeom>
          <a:noFill/>
          <a:ln>
            <a:noFill/>
          </a:ln>
        </p:spPr>
      </p:pic>
      <p:graphicFrame>
        <p:nvGraphicFramePr>
          <p:cNvPr id="441" name="Google Shape;441;p43"/>
          <p:cNvGraphicFramePr/>
          <p:nvPr/>
        </p:nvGraphicFramePr>
        <p:xfrm>
          <a:off x="5791613" y="419438"/>
          <a:ext cx="3000000" cy="3000000"/>
        </p:xfrm>
        <a:graphic>
          <a:graphicData uri="http://schemas.openxmlformats.org/drawingml/2006/table">
            <a:tbl>
              <a:tblPr>
                <a:noFill/>
                <a:tableStyleId>{35FE0F43-064C-4BF0-B0E7-50EC371FFEC6}</a:tableStyleId>
              </a:tblPr>
              <a:tblGrid>
                <a:gridCol w="3080125"/>
              </a:tblGrid>
              <a:tr h="100000">
                <a:tc>
                  <a:txBody>
                    <a:bodyPr/>
                    <a:lstStyle/>
                    <a:p>
                      <a:pPr indent="0" lvl="0" marL="0" rtl="0" algn="ctr">
                        <a:spcBef>
                          <a:spcPts val="0"/>
                        </a:spcBef>
                        <a:spcAft>
                          <a:spcPts val="0"/>
                        </a:spcAft>
                        <a:buNone/>
                      </a:pPr>
                      <a:r>
                        <a:rPr lang="en-GB" sz="1200">
                          <a:solidFill>
                            <a:srgbClr val="FFFFFF"/>
                          </a:solidFill>
                          <a:latin typeface="Montserrat SemiBold"/>
                          <a:ea typeface="Montserrat SemiBold"/>
                          <a:cs typeface="Montserrat SemiBold"/>
                          <a:sym typeface="Montserrat SemiBold"/>
                        </a:rPr>
                        <a:t>What next?</a:t>
                      </a:r>
                      <a:endParaRPr sz="1200">
                        <a:solidFill>
                          <a:srgbClr val="FFFFFF"/>
                        </a:solidFill>
                        <a:latin typeface="Montserrat SemiBold"/>
                        <a:ea typeface="Montserrat SemiBold"/>
                        <a:cs typeface="Montserrat SemiBold"/>
                        <a:sym typeface="Montserrat SemiBold"/>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0064A1"/>
                    </a:solidFill>
                  </a:tcPr>
                </a:tc>
              </a:tr>
              <a:tr h="100000">
                <a:tc>
                  <a:txBody>
                    <a:bodyPr/>
                    <a:lstStyle/>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5">
                            <a:extLst>
                              <a:ext uri="{A12FA001-AC4F-418D-AE19-62706E023703}">
                                <ahyp:hlinkClr val="tx"/>
                              </a:ext>
                            </a:extLst>
                          </a:hlinkClick>
                        </a:rPr>
                        <a:t>Get more 5C Framework guides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These will help you to generate design concepts, speed up your production process and much more!</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6">
                            <a:extLst>
                              <a:ext uri="{A12FA001-AC4F-418D-AE19-62706E023703}">
                                <ahyp:hlinkClr val="tx"/>
                              </a:ext>
                            </a:extLst>
                          </a:hlinkClick>
                        </a:rPr>
                        <a:t>Discover our coaching and design services </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Get hands on support and guidance to help you deliver real-life impact from your projects.</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100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7">
                            <a:extLst>
                              <a:ext uri="{A12FA001-AC4F-418D-AE19-62706E023703}">
                                <ahyp:hlinkClr val="tx"/>
                              </a:ext>
                            </a:extLst>
                          </a:hlinkClick>
                        </a:rPr>
                        <a:t>Talk to us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We’d be happy to help with any questions you have about this guide and discuss how we can help you further.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Elucidat theme">
  <a:themeElements>
    <a:clrScheme name="Simple Light">
      <a:dk1>
        <a:srgbClr val="0D2139"/>
      </a:dk1>
      <a:lt1>
        <a:srgbClr val="F9F9FB"/>
      </a:lt1>
      <a:dk2>
        <a:srgbClr val="0D2139"/>
      </a:dk2>
      <a:lt2>
        <a:srgbClr val="F9F9FB"/>
      </a:lt2>
      <a:accent1>
        <a:srgbClr val="03BCD6"/>
      </a:accent1>
      <a:accent2>
        <a:srgbClr val="0FA0BD"/>
      </a:accent2>
      <a:accent3>
        <a:srgbClr val="008099"/>
      </a:accent3>
      <a:accent4>
        <a:srgbClr val="0064A1"/>
      </a:accent4>
      <a:accent5>
        <a:srgbClr val="E1195F"/>
      </a:accent5>
      <a:accent6>
        <a:srgbClr val="FFD014"/>
      </a:accent6>
      <a:hlink>
        <a:srgbClr val="E11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